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310" r:id="rId2"/>
    <p:sldId id="256" r:id="rId3"/>
    <p:sldId id="258" r:id="rId4"/>
    <p:sldId id="273" r:id="rId5"/>
    <p:sldId id="296" r:id="rId6"/>
    <p:sldId id="269" r:id="rId7"/>
    <p:sldId id="297" r:id="rId8"/>
    <p:sldId id="275" r:id="rId9"/>
    <p:sldId id="276" r:id="rId10"/>
    <p:sldId id="263" r:id="rId11"/>
    <p:sldId id="277" r:id="rId12"/>
    <p:sldId id="295" r:id="rId13"/>
    <p:sldId id="262" r:id="rId14"/>
    <p:sldId id="278" r:id="rId15"/>
    <p:sldId id="294" r:id="rId16"/>
    <p:sldId id="281" r:id="rId17"/>
    <p:sldId id="279" r:id="rId18"/>
    <p:sldId id="293" r:id="rId19"/>
    <p:sldId id="283" r:id="rId20"/>
    <p:sldId id="285" r:id="rId21"/>
    <p:sldId id="298" r:id="rId22"/>
    <p:sldId id="28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2F97E9-531C-4820-8D7D-63F4F9DBA288}" v="109" dt="2020-03-04T14:55:02.6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21" autoAdjust="0"/>
    <p:restoredTop sz="94660"/>
  </p:normalViewPr>
  <p:slideViewPr>
    <p:cSldViewPr snapToGrid="0">
      <p:cViewPr varScale="1">
        <p:scale>
          <a:sx n="120" d="100"/>
          <a:sy n="120" d="100"/>
        </p:scale>
        <p:origin x="184"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2A1EDB-3FB8-AD4A-87AD-DE5AD8C8819E}" type="datetimeFigureOut">
              <a:rPr lang="en-KR" smtClean="0"/>
              <a:t>12/03/2020</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3308F5-73F1-154F-BBA8-70DCDDB514A5}" type="slidenum">
              <a:rPr lang="en-KR" smtClean="0"/>
              <a:t>‹#›</a:t>
            </a:fld>
            <a:endParaRPr lang="en-KR"/>
          </a:p>
        </p:txBody>
      </p:sp>
    </p:spTree>
    <p:extLst>
      <p:ext uri="{BB962C8B-B14F-4D97-AF65-F5344CB8AC3E}">
        <p14:creationId xmlns:p14="http://schemas.microsoft.com/office/powerpoint/2010/main" val="2514505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8FA9BE-B404-D14C-9824-3DD52DDF6039}" type="slidenum">
              <a:rPr lang="en-US" smtClean="0"/>
              <a:t>1</a:t>
            </a:fld>
            <a:endParaRPr lang="en-US"/>
          </a:p>
        </p:txBody>
      </p:sp>
    </p:spTree>
    <p:extLst>
      <p:ext uri="{BB962C8B-B14F-4D97-AF65-F5344CB8AC3E}">
        <p14:creationId xmlns:p14="http://schemas.microsoft.com/office/powerpoint/2010/main" val="2950232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FD6C-B3AF-4280-BEA1-E57461068D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CA47B6-4722-4E61-9018-1451703091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8702C8-510E-419B-9129-FC770A808641}"/>
              </a:ext>
            </a:extLst>
          </p:cNvPr>
          <p:cNvSpPr>
            <a:spLocks noGrp="1"/>
          </p:cNvSpPr>
          <p:nvPr>
            <p:ph type="dt" sz="half" idx="10"/>
          </p:nvPr>
        </p:nvSpPr>
        <p:spPr/>
        <p:txBody>
          <a:bodyPr/>
          <a:lstStyle/>
          <a:p>
            <a:fld id="{464579D8-E5BB-44B8-BCF4-E5D62083AE49}" type="datetimeFigureOut">
              <a:rPr lang="en-US" smtClean="0"/>
              <a:t>3/12/20</a:t>
            </a:fld>
            <a:endParaRPr lang="en-US"/>
          </a:p>
        </p:txBody>
      </p:sp>
      <p:sp>
        <p:nvSpPr>
          <p:cNvPr id="5" name="Footer Placeholder 4">
            <a:extLst>
              <a:ext uri="{FF2B5EF4-FFF2-40B4-BE49-F238E27FC236}">
                <a16:creationId xmlns:a16="http://schemas.microsoft.com/office/drawing/2014/main" id="{27C4B48A-280F-4BD2-B8A7-62F6B7E4D3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5B412-888D-46FE-A99D-26B251991B4E}"/>
              </a:ext>
            </a:extLst>
          </p:cNvPr>
          <p:cNvSpPr>
            <a:spLocks noGrp="1"/>
          </p:cNvSpPr>
          <p:nvPr>
            <p:ph type="sldNum" sz="quarter" idx="12"/>
          </p:nvPr>
        </p:nvSpPr>
        <p:spPr/>
        <p:txBody>
          <a:bodyPr/>
          <a:lstStyle/>
          <a:p>
            <a:fld id="{FB4C01EF-3663-4369-9780-9AE81EF95F3E}" type="slidenum">
              <a:rPr lang="en-US" smtClean="0"/>
              <a:t>‹#›</a:t>
            </a:fld>
            <a:endParaRPr lang="en-US"/>
          </a:p>
        </p:txBody>
      </p:sp>
    </p:spTree>
    <p:extLst>
      <p:ext uri="{BB962C8B-B14F-4D97-AF65-F5344CB8AC3E}">
        <p14:creationId xmlns:p14="http://schemas.microsoft.com/office/powerpoint/2010/main" val="1606779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E1F8A-9947-47B1-956A-81D3937514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F77BA3-BF01-4FB2-9AD3-A6543E45FE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86B6A3-AD63-4EEC-81FA-03D628D849D2}"/>
              </a:ext>
            </a:extLst>
          </p:cNvPr>
          <p:cNvSpPr>
            <a:spLocks noGrp="1"/>
          </p:cNvSpPr>
          <p:nvPr>
            <p:ph type="dt" sz="half" idx="10"/>
          </p:nvPr>
        </p:nvSpPr>
        <p:spPr/>
        <p:txBody>
          <a:bodyPr/>
          <a:lstStyle/>
          <a:p>
            <a:fld id="{464579D8-E5BB-44B8-BCF4-E5D62083AE49}" type="datetimeFigureOut">
              <a:rPr lang="en-US" smtClean="0"/>
              <a:t>3/12/20</a:t>
            </a:fld>
            <a:endParaRPr lang="en-US"/>
          </a:p>
        </p:txBody>
      </p:sp>
      <p:sp>
        <p:nvSpPr>
          <p:cNvPr id="5" name="Footer Placeholder 4">
            <a:extLst>
              <a:ext uri="{FF2B5EF4-FFF2-40B4-BE49-F238E27FC236}">
                <a16:creationId xmlns:a16="http://schemas.microsoft.com/office/drawing/2014/main" id="{0D12385C-7FD0-455C-8692-0F24AEA82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602AE-6F3F-4509-861D-B8591B150C2D}"/>
              </a:ext>
            </a:extLst>
          </p:cNvPr>
          <p:cNvSpPr>
            <a:spLocks noGrp="1"/>
          </p:cNvSpPr>
          <p:nvPr>
            <p:ph type="sldNum" sz="quarter" idx="12"/>
          </p:nvPr>
        </p:nvSpPr>
        <p:spPr/>
        <p:txBody>
          <a:bodyPr/>
          <a:lstStyle/>
          <a:p>
            <a:fld id="{FB4C01EF-3663-4369-9780-9AE81EF95F3E}" type="slidenum">
              <a:rPr lang="en-US" smtClean="0"/>
              <a:t>‹#›</a:t>
            </a:fld>
            <a:endParaRPr lang="en-US"/>
          </a:p>
        </p:txBody>
      </p:sp>
    </p:spTree>
    <p:extLst>
      <p:ext uri="{BB962C8B-B14F-4D97-AF65-F5344CB8AC3E}">
        <p14:creationId xmlns:p14="http://schemas.microsoft.com/office/powerpoint/2010/main" val="4150759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0A66D3-A7DD-4F97-9E73-9DDE68E805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3414E5-284F-4A49-B049-6953813474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CD728D-8D4E-4BA1-AADC-9FC31D5DD50A}"/>
              </a:ext>
            </a:extLst>
          </p:cNvPr>
          <p:cNvSpPr>
            <a:spLocks noGrp="1"/>
          </p:cNvSpPr>
          <p:nvPr>
            <p:ph type="dt" sz="half" idx="10"/>
          </p:nvPr>
        </p:nvSpPr>
        <p:spPr/>
        <p:txBody>
          <a:bodyPr/>
          <a:lstStyle/>
          <a:p>
            <a:fld id="{464579D8-E5BB-44B8-BCF4-E5D62083AE49}" type="datetimeFigureOut">
              <a:rPr lang="en-US" smtClean="0"/>
              <a:t>3/12/20</a:t>
            </a:fld>
            <a:endParaRPr lang="en-US"/>
          </a:p>
        </p:txBody>
      </p:sp>
      <p:sp>
        <p:nvSpPr>
          <p:cNvPr id="5" name="Footer Placeholder 4">
            <a:extLst>
              <a:ext uri="{FF2B5EF4-FFF2-40B4-BE49-F238E27FC236}">
                <a16:creationId xmlns:a16="http://schemas.microsoft.com/office/drawing/2014/main" id="{CB65540F-BEFB-428F-9CC7-7ABB1AD91C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5321E1-FD38-484A-B21B-DCD17F9C0F55}"/>
              </a:ext>
            </a:extLst>
          </p:cNvPr>
          <p:cNvSpPr>
            <a:spLocks noGrp="1"/>
          </p:cNvSpPr>
          <p:nvPr>
            <p:ph type="sldNum" sz="quarter" idx="12"/>
          </p:nvPr>
        </p:nvSpPr>
        <p:spPr/>
        <p:txBody>
          <a:bodyPr/>
          <a:lstStyle/>
          <a:p>
            <a:fld id="{FB4C01EF-3663-4369-9780-9AE81EF95F3E}" type="slidenum">
              <a:rPr lang="en-US" smtClean="0"/>
              <a:t>‹#›</a:t>
            </a:fld>
            <a:endParaRPr lang="en-US"/>
          </a:p>
        </p:txBody>
      </p:sp>
    </p:spTree>
    <p:extLst>
      <p:ext uri="{BB962C8B-B14F-4D97-AF65-F5344CB8AC3E}">
        <p14:creationId xmlns:p14="http://schemas.microsoft.com/office/powerpoint/2010/main" val="1160747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A0448-AFC4-4092-AB3D-3E651F192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F39E84-2159-4506-B74B-14867E428A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2391BA-ABA9-4A6B-B8D2-F54F48D9C9EC}"/>
              </a:ext>
            </a:extLst>
          </p:cNvPr>
          <p:cNvSpPr>
            <a:spLocks noGrp="1"/>
          </p:cNvSpPr>
          <p:nvPr>
            <p:ph type="dt" sz="half" idx="10"/>
          </p:nvPr>
        </p:nvSpPr>
        <p:spPr/>
        <p:txBody>
          <a:bodyPr/>
          <a:lstStyle/>
          <a:p>
            <a:fld id="{464579D8-E5BB-44B8-BCF4-E5D62083AE49}" type="datetimeFigureOut">
              <a:rPr lang="en-US" smtClean="0"/>
              <a:t>3/12/20</a:t>
            </a:fld>
            <a:endParaRPr lang="en-US"/>
          </a:p>
        </p:txBody>
      </p:sp>
      <p:sp>
        <p:nvSpPr>
          <p:cNvPr id="5" name="Footer Placeholder 4">
            <a:extLst>
              <a:ext uri="{FF2B5EF4-FFF2-40B4-BE49-F238E27FC236}">
                <a16:creationId xmlns:a16="http://schemas.microsoft.com/office/drawing/2014/main" id="{E2FD09DE-3BD4-4029-A922-5AF9CFEDF4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EF0947-5594-4ECA-9705-6C025787D021}"/>
              </a:ext>
            </a:extLst>
          </p:cNvPr>
          <p:cNvSpPr>
            <a:spLocks noGrp="1"/>
          </p:cNvSpPr>
          <p:nvPr>
            <p:ph type="sldNum" sz="quarter" idx="12"/>
          </p:nvPr>
        </p:nvSpPr>
        <p:spPr/>
        <p:txBody>
          <a:bodyPr/>
          <a:lstStyle/>
          <a:p>
            <a:fld id="{FB4C01EF-3663-4369-9780-9AE81EF95F3E}" type="slidenum">
              <a:rPr lang="en-US" smtClean="0"/>
              <a:t>‹#›</a:t>
            </a:fld>
            <a:endParaRPr lang="en-US"/>
          </a:p>
        </p:txBody>
      </p:sp>
    </p:spTree>
    <p:extLst>
      <p:ext uri="{BB962C8B-B14F-4D97-AF65-F5344CB8AC3E}">
        <p14:creationId xmlns:p14="http://schemas.microsoft.com/office/powerpoint/2010/main" val="2829872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0AC5A-9A4C-420A-B7B0-8A8C8D6014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FEB97D-7B0A-4659-A32A-370858C666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50216B-94CC-4C01-8953-515DDCCC2DD6}"/>
              </a:ext>
            </a:extLst>
          </p:cNvPr>
          <p:cNvSpPr>
            <a:spLocks noGrp="1"/>
          </p:cNvSpPr>
          <p:nvPr>
            <p:ph type="dt" sz="half" idx="10"/>
          </p:nvPr>
        </p:nvSpPr>
        <p:spPr/>
        <p:txBody>
          <a:bodyPr/>
          <a:lstStyle/>
          <a:p>
            <a:fld id="{464579D8-E5BB-44B8-BCF4-E5D62083AE49}" type="datetimeFigureOut">
              <a:rPr lang="en-US" smtClean="0"/>
              <a:t>3/12/20</a:t>
            </a:fld>
            <a:endParaRPr lang="en-US"/>
          </a:p>
        </p:txBody>
      </p:sp>
      <p:sp>
        <p:nvSpPr>
          <p:cNvPr id="5" name="Footer Placeholder 4">
            <a:extLst>
              <a:ext uri="{FF2B5EF4-FFF2-40B4-BE49-F238E27FC236}">
                <a16:creationId xmlns:a16="http://schemas.microsoft.com/office/drawing/2014/main" id="{8C773962-76C3-47D7-AB28-CD2621AA8F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3EB9D0-22B5-4CD5-BDD0-E8D0B92FE733}"/>
              </a:ext>
            </a:extLst>
          </p:cNvPr>
          <p:cNvSpPr>
            <a:spLocks noGrp="1"/>
          </p:cNvSpPr>
          <p:nvPr>
            <p:ph type="sldNum" sz="quarter" idx="12"/>
          </p:nvPr>
        </p:nvSpPr>
        <p:spPr/>
        <p:txBody>
          <a:bodyPr/>
          <a:lstStyle/>
          <a:p>
            <a:fld id="{FB4C01EF-3663-4369-9780-9AE81EF95F3E}" type="slidenum">
              <a:rPr lang="en-US" smtClean="0"/>
              <a:t>‹#›</a:t>
            </a:fld>
            <a:endParaRPr lang="en-US"/>
          </a:p>
        </p:txBody>
      </p:sp>
    </p:spTree>
    <p:extLst>
      <p:ext uri="{BB962C8B-B14F-4D97-AF65-F5344CB8AC3E}">
        <p14:creationId xmlns:p14="http://schemas.microsoft.com/office/powerpoint/2010/main" val="2561800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625E5-91B1-4CE1-B2DD-21DD1F7802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D709FA-4711-4C62-A978-7AB121AF89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22E461-2B60-4197-A588-D159917948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689A1D-7820-4F3C-A25C-44652F82FCEF}"/>
              </a:ext>
            </a:extLst>
          </p:cNvPr>
          <p:cNvSpPr>
            <a:spLocks noGrp="1"/>
          </p:cNvSpPr>
          <p:nvPr>
            <p:ph type="dt" sz="half" idx="10"/>
          </p:nvPr>
        </p:nvSpPr>
        <p:spPr/>
        <p:txBody>
          <a:bodyPr/>
          <a:lstStyle/>
          <a:p>
            <a:fld id="{464579D8-E5BB-44B8-BCF4-E5D62083AE49}" type="datetimeFigureOut">
              <a:rPr lang="en-US" smtClean="0"/>
              <a:t>3/12/20</a:t>
            </a:fld>
            <a:endParaRPr lang="en-US"/>
          </a:p>
        </p:txBody>
      </p:sp>
      <p:sp>
        <p:nvSpPr>
          <p:cNvPr id="6" name="Footer Placeholder 5">
            <a:extLst>
              <a:ext uri="{FF2B5EF4-FFF2-40B4-BE49-F238E27FC236}">
                <a16:creationId xmlns:a16="http://schemas.microsoft.com/office/drawing/2014/main" id="{4CF5787D-DEAC-4857-9FD6-EA511EB11C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2AF5CE-E100-4015-82C9-98E873960FB5}"/>
              </a:ext>
            </a:extLst>
          </p:cNvPr>
          <p:cNvSpPr>
            <a:spLocks noGrp="1"/>
          </p:cNvSpPr>
          <p:nvPr>
            <p:ph type="sldNum" sz="quarter" idx="12"/>
          </p:nvPr>
        </p:nvSpPr>
        <p:spPr/>
        <p:txBody>
          <a:bodyPr/>
          <a:lstStyle/>
          <a:p>
            <a:fld id="{FB4C01EF-3663-4369-9780-9AE81EF95F3E}" type="slidenum">
              <a:rPr lang="en-US" smtClean="0"/>
              <a:t>‹#›</a:t>
            </a:fld>
            <a:endParaRPr lang="en-US"/>
          </a:p>
        </p:txBody>
      </p:sp>
    </p:spTree>
    <p:extLst>
      <p:ext uri="{BB962C8B-B14F-4D97-AF65-F5344CB8AC3E}">
        <p14:creationId xmlns:p14="http://schemas.microsoft.com/office/powerpoint/2010/main" val="1361563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1C4FA-56C2-492D-BBC6-861CFC8C4C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F37EC1-09A8-45F7-A247-722B5920CA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5BB8F6-FD1B-4E14-9136-30E695ACFF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F5026C-2A62-4719-8EE8-6BD767C218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14C234-0FB6-4CB8-BAEF-83BFBDCC0F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580442-476D-405F-9340-07823BC10230}"/>
              </a:ext>
            </a:extLst>
          </p:cNvPr>
          <p:cNvSpPr>
            <a:spLocks noGrp="1"/>
          </p:cNvSpPr>
          <p:nvPr>
            <p:ph type="dt" sz="half" idx="10"/>
          </p:nvPr>
        </p:nvSpPr>
        <p:spPr/>
        <p:txBody>
          <a:bodyPr/>
          <a:lstStyle/>
          <a:p>
            <a:fld id="{464579D8-E5BB-44B8-BCF4-E5D62083AE49}" type="datetimeFigureOut">
              <a:rPr lang="en-US" smtClean="0"/>
              <a:t>3/12/20</a:t>
            </a:fld>
            <a:endParaRPr lang="en-US"/>
          </a:p>
        </p:txBody>
      </p:sp>
      <p:sp>
        <p:nvSpPr>
          <p:cNvPr id="8" name="Footer Placeholder 7">
            <a:extLst>
              <a:ext uri="{FF2B5EF4-FFF2-40B4-BE49-F238E27FC236}">
                <a16:creationId xmlns:a16="http://schemas.microsoft.com/office/drawing/2014/main" id="{9ABEAD92-CDF9-4B9A-BCB5-FC8B9FB0AC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F10249-87BC-41DF-B64E-480D89E2D5C1}"/>
              </a:ext>
            </a:extLst>
          </p:cNvPr>
          <p:cNvSpPr>
            <a:spLocks noGrp="1"/>
          </p:cNvSpPr>
          <p:nvPr>
            <p:ph type="sldNum" sz="quarter" idx="12"/>
          </p:nvPr>
        </p:nvSpPr>
        <p:spPr/>
        <p:txBody>
          <a:bodyPr/>
          <a:lstStyle/>
          <a:p>
            <a:fld id="{FB4C01EF-3663-4369-9780-9AE81EF95F3E}" type="slidenum">
              <a:rPr lang="en-US" smtClean="0"/>
              <a:t>‹#›</a:t>
            </a:fld>
            <a:endParaRPr lang="en-US"/>
          </a:p>
        </p:txBody>
      </p:sp>
    </p:spTree>
    <p:extLst>
      <p:ext uri="{BB962C8B-B14F-4D97-AF65-F5344CB8AC3E}">
        <p14:creationId xmlns:p14="http://schemas.microsoft.com/office/powerpoint/2010/main" val="767652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6B10-66F9-40A3-90B6-81F7AF2765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228321-53B5-4566-9CC6-0D41FED5C0E1}"/>
              </a:ext>
            </a:extLst>
          </p:cNvPr>
          <p:cNvSpPr>
            <a:spLocks noGrp="1"/>
          </p:cNvSpPr>
          <p:nvPr>
            <p:ph type="dt" sz="half" idx="10"/>
          </p:nvPr>
        </p:nvSpPr>
        <p:spPr/>
        <p:txBody>
          <a:bodyPr/>
          <a:lstStyle/>
          <a:p>
            <a:fld id="{464579D8-E5BB-44B8-BCF4-E5D62083AE49}" type="datetimeFigureOut">
              <a:rPr lang="en-US" smtClean="0"/>
              <a:t>3/12/20</a:t>
            </a:fld>
            <a:endParaRPr lang="en-US"/>
          </a:p>
        </p:txBody>
      </p:sp>
      <p:sp>
        <p:nvSpPr>
          <p:cNvPr id="4" name="Footer Placeholder 3">
            <a:extLst>
              <a:ext uri="{FF2B5EF4-FFF2-40B4-BE49-F238E27FC236}">
                <a16:creationId xmlns:a16="http://schemas.microsoft.com/office/drawing/2014/main" id="{96A2DD20-95F3-4A0E-977F-C1C94F1A15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9BF6EA-C3A3-44F7-B0F7-16397E794555}"/>
              </a:ext>
            </a:extLst>
          </p:cNvPr>
          <p:cNvSpPr>
            <a:spLocks noGrp="1"/>
          </p:cNvSpPr>
          <p:nvPr>
            <p:ph type="sldNum" sz="quarter" idx="12"/>
          </p:nvPr>
        </p:nvSpPr>
        <p:spPr/>
        <p:txBody>
          <a:bodyPr/>
          <a:lstStyle/>
          <a:p>
            <a:fld id="{FB4C01EF-3663-4369-9780-9AE81EF95F3E}" type="slidenum">
              <a:rPr lang="en-US" smtClean="0"/>
              <a:t>‹#›</a:t>
            </a:fld>
            <a:endParaRPr lang="en-US"/>
          </a:p>
        </p:txBody>
      </p:sp>
    </p:spTree>
    <p:extLst>
      <p:ext uri="{BB962C8B-B14F-4D97-AF65-F5344CB8AC3E}">
        <p14:creationId xmlns:p14="http://schemas.microsoft.com/office/powerpoint/2010/main" val="1897986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7EAF92-54E7-49D2-A48E-40E7AEC777F6}"/>
              </a:ext>
            </a:extLst>
          </p:cNvPr>
          <p:cNvSpPr>
            <a:spLocks noGrp="1"/>
          </p:cNvSpPr>
          <p:nvPr>
            <p:ph type="dt" sz="half" idx="10"/>
          </p:nvPr>
        </p:nvSpPr>
        <p:spPr/>
        <p:txBody>
          <a:bodyPr/>
          <a:lstStyle/>
          <a:p>
            <a:fld id="{464579D8-E5BB-44B8-BCF4-E5D62083AE49}" type="datetimeFigureOut">
              <a:rPr lang="en-US" smtClean="0"/>
              <a:t>3/12/20</a:t>
            </a:fld>
            <a:endParaRPr lang="en-US"/>
          </a:p>
        </p:txBody>
      </p:sp>
      <p:sp>
        <p:nvSpPr>
          <p:cNvPr id="3" name="Footer Placeholder 2">
            <a:extLst>
              <a:ext uri="{FF2B5EF4-FFF2-40B4-BE49-F238E27FC236}">
                <a16:creationId xmlns:a16="http://schemas.microsoft.com/office/drawing/2014/main" id="{582A9EEF-068A-404A-9716-68536E0908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3B9A7F-A6F0-40A6-8B9A-8CF53E490787}"/>
              </a:ext>
            </a:extLst>
          </p:cNvPr>
          <p:cNvSpPr>
            <a:spLocks noGrp="1"/>
          </p:cNvSpPr>
          <p:nvPr>
            <p:ph type="sldNum" sz="quarter" idx="12"/>
          </p:nvPr>
        </p:nvSpPr>
        <p:spPr/>
        <p:txBody>
          <a:bodyPr/>
          <a:lstStyle/>
          <a:p>
            <a:fld id="{FB4C01EF-3663-4369-9780-9AE81EF95F3E}" type="slidenum">
              <a:rPr lang="en-US" smtClean="0"/>
              <a:t>‹#›</a:t>
            </a:fld>
            <a:endParaRPr lang="en-US"/>
          </a:p>
        </p:txBody>
      </p:sp>
    </p:spTree>
    <p:extLst>
      <p:ext uri="{BB962C8B-B14F-4D97-AF65-F5344CB8AC3E}">
        <p14:creationId xmlns:p14="http://schemas.microsoft.com/office/powerpoint/2010/main" val="3368658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26574-CF80-4AFD-AD7D-65DDA5B256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710059-5361-4916-8822-85952CAC73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905A06-10F0-4E16-98FD-DA038CB570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654454-FA59-447E-B832-259F371EBE3B}"/>
              </a:ext>
            </a:extLst>
          </p:cNvPr>
          <p:cNvSpPr>
            <a:spLocks noGrp="1"/>
          </p:cNvSpPr>
          <p:nvPr>
            <p:ph type="dt" sz="half" idx="10"/>
          </p:nvPr>
        </p:nvSpPr>
        <p:spPr/>
        <p:txBody>
          <a:bodyPr/>
          <a:lstStyle/>
          <a:p>
            <a:fld id="{464579D8-E5BB-44B8-BCF4-E5D62083AE49}" type="datetimeFigureOut">
              <a:rPr lang="en-US" smtClean="0"/>
              <a:t>3/12/20</a:t>
            </a:fld>
            <a:endParaRPr lang="en-US"/>
          </a:p>
        </p:txBody>
      </p:sp>
      <p:sp>
        <p:nvSpPr>
          <p:cNvPr id="6" name="Footer Placeholder 5">
            <a:extLst>
              <a:ext uri="{FF2B5EF4-FFF2-40B4-BE49-F238E27FC236}">
                <a16:creationId xmlns:a16="http://schemas.microsoft.com/office/drawing/2014/main" id="{E214D007-76C7-4788-8F5F-2013F8A19A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3097FF-6D6F-4CC4-8F76-066322F7453E}"/>
              </a:ext>
            </a:extLst>
          </p:cNvPr>
          <p:cNvSpPr>
            <a:spLocks noGrp="1"/>
          </p:cNvSpPr>
          <p:nvPr>
            <p:ph type="sldNum" sz="quarter" idx="12"/>
          </p:nvPr>
        </p:nvSpPr>
        <p:spPr/>
        <p:txBody>
          <a:bodyPr/>
          <a:lstStyle/>
          <a:p>
            <a:fld id="{FB4C01EF-3663-4369-9780-9AE81EF95F3E}" type="slidenum">
              <a:rPr lang="en-US" smtClean="0"/>
              <a:t>‹#›</a:t>
            </a:fld>
            <a:endParaRPr lang="en-US"/>
          </a:p>
        </p:txBody>
      </p:sp>
    </p:spTree>
    <p:extLst>
      <p:ext uri="{BB962C8B-B14F-4D97-AF65-F5344CB8AC3E}">
        <p14:creationId xmlns:p14="http://schemas.microsoft.com/office/powerpoint/2010/main" val="404394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FEC23-275E-439B-A2B4-ED2DFF3D3F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0712AB-93A2-4965-9E95-4E67205670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E124BE-D9FA-44F7-AD46-0E001E9AC8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7F505D-AE64-4DC9-B068-258E490B6614}"/>
              </a:ext>
            </a:extLst>
          </p:cNvPr>
          <p:cNvSpPr>
            <a:spLocks noGrp="1"/>
          </p:cNvSpPr>
          <p:nvPr>
            <p:ph type="dt" sz="half" idx="10"/>
          </p:nvPr>
        </p:nvSpPr>
        <p:spPr/>
        <p:txBody>
          <a:bodyPr/>
          <a:lstStyle/>
          <a:p>
            <a:fld id="{464579D8-E5BB-44B8-BCF4-E5D62083AE49}" type="datetimeFigureOut">
              <a:rPr lang="en-US" smtClean="0"/>
              <a:t>3/12/20</a:t>
            </a:fld>
            <a:endParaRPr lang="en-US"/>
          </a:p>
        </p:txBody>
      </p:sp>
      <p:sp>
        <p:nvSpPr>
          <p:cNvPr id="6" name="Footer Placeholder 5">
            <a:extLst>
              <a:ext uri="{FF2B5EF4-FFF2-40B4-BE49-F238E27FC236}">
                <a16:creationId xmlns:a16="http://schemas.microsoft.com/office/drawing/2014/main" id="{FDBA9FDE-C558-4A25-A0C3-842F6B29ED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322C0D-9534-4D19-A100-6417EA536F0E}"/>
              </a:ext>
            </a:extLst>
          </p:cNvPr>
          <p:cNvSpPr>
            <a:spLocks noGrp="1"/>
          </p:cNvSpPr>
          <p:nvPr>
            <p:ph type="sldNum" sz="quarter" idx="12"/>
          </p:nvPr>
        </p:nvSpPr>
        <p:spPr/>
        <p:txBody>
          <a:bodyPr/>
          <a:lstStyle/>
          <a:p>
            <a:fld id="{FB4C01EF-3663-4369-9780-9AE81EF95F3E}" type="slidenum">
              <a:rPr lang="en-US" smtClean="0"/>
              <a:t>‹#›</a:t>
            </a:fld>
            <a:endParaRPr lang="en-US"/>
          </a:p>
        </p:txBody>
      </p:sp>
    </p:spTree>
    <p:extLst>
      <p:ext uri="{BB962C8B-B14F-4D97-AF65-F5344CB8AC3E}">
        <p14:creationId xmlns:p14="http://schemas.microsoft.com/office/powerpoint/2010/main" val="1185206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7CD16E-071F-4D36-A2C1-6568072F19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AE012A-2905-4E13-8F67-49160D7809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44EBCF-24B8-4FF2-AEC2-460CC48E58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4579D8-E5BB-44B8-BCF4-E5D62083AE49}" type="datetimeFigureOut">
              <a:rPr lang="en-US" smtClean="0"/>
              <a:t>3/12/20</a:t>
            </a:fld>
            <a:endParaRPr lang="en-US"/>
          </a:p>
        </p:txBody>
      </p:sp>
      <p:sp>
        <p:nvSpPr>
          <p:cNvPr id="5" name="Footer Placeholder 4">
            <a:extLst>
              <a:ext uri="{FF2B5EF4-FFF2-40B4-BE49-F238E27FC236}">
                <a16:creationId xmlns:a16="http://schemas.microsoft.com/office/drawing/2014/main" id="{0A428F42-57C6-4698-AC4A-A8B989D0B1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B2A8B2-979B-4C4C-B594-CA984616C6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4C01EF-3663-4369-9780-9AE81EF95F3E}" type="slidenum">
              <a:rPr lang="en-US" smtClean="0"/>
              <a:t>‹#›</a:t>
            </a:fld>
            <a:endParaRPr lang="en-US"/>
          </a:p>
        </p:txBody>
      </p:sp>
    </p:spTree>
    <p:extLst>
      <p:ext uri="{BB962C8B-B14F-4D97-AF65-F5344CB8AC3E}">
        <p14:creationId xmlns:p14="http://schemas.microsoft.com/office/powerpoint/2010/main" val="3212328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emf"/><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video" Target="https://www.youtube.com/embed/V8c3pDKdHEc?feature=oembe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video" Target="https://www.youtube.com/embed/V732PXZHLiU?feature=oembed"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video" Target="https://www.youtube.com/embed/9viR6U-D2Co?feature=oembed"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ideo" Target="https://www.youtube.com/embed/eqFqtAJMtYE?feature=oembe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video" Target="https://www.youtube.com/embed/C7QbR2d8RNI?feature=oembed"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3">
            <a:extLst>
              <a:ext uri="{FF2B5EF4-FFF2-40B4-BE49-F238E27FC236}">
                <a16:creationId xmlns:a16="http://schemas.microsoft.com/office/drawing/2014/main" id="{2780618D-7806-E841-9686-67E93E215C3C}"/>
              </a:ext>
            </a:extLst>
          </p:cNvPr>
          <p:cNvSpPr>
            <a:spLocks noGrp="1"/>
          </p:cNvSpPr>
          <p:nvPr>
            <p:ph type="title"/>
          </p:nvPr>
        </p:nvSpPr>
        <p:spPr>
          <a:xfrm>
            <a:off x="533385" y="6043129"/>
            <a:ext cx="9144000" cy="492443"/>
          </a:xfrm>
        </p:spPr>
        <p:txBody>
          <a:bodyPr>
            <a:normAutofit/>
          </a:bodyPr>
          <a:lstStyle/>
          <a:p>
            <a:r>
              <a:rPr lang="en-US" sz="2000" dirty="0">
                <a:solidFill>
                  <a:srgbClr val="274B47"/>
                </a:solidFill>
                <a:latin typeface="Segoe UI Symbol" panose="020B0502040204020203" pitchFamily="34" charset="0"/>
                <a:ea typeface="Segoe UI Symbol" panose="020B0502040204020203" pitchFamily="34" charset="0"/>
              </a:rPr>
              <a:t>#MSTechCommunityAPACOnline</a:t>
            </a:r>
          </a:p>
        </p:txBody>
      </p:sp>
      <p:pic>
        <p:nvPicPr>
          <p:cNvPr id="21" name="MS logo gray - EMF" descr="Microsoft logo, gray text version">
            <a:extLst>
              <a:ext uri="{FF2B5EF4-FFF2-40B4-BE49-F238E27FC236}">
                <a16:creationId xmlns:a16="http://schemas.microsoft.com/office/drawing/2014/main" id="{F8975734-D55D-5E40-B277-ED4A97D1A1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33385" y="834766"/>
            <a:ext cx="1366440" cy="292608"/>
          </a:xfrm>
          <a:prstGeom prst="rect">
            <a:avLst/>
          </a:prstGeom>
        </p:spPr>
      </p:pic>
      <p:grpSp>
        <p:nvGrpSpPr>
          <p:cNvPr id="2" name="Group 1">
            <a:extLst>
              <a:ext uri="{FF2B5EF4-FFF2-40B4-BE49-F238E27FC236}">
                <a16:creationId xmlns:a16="http://schemas.microsoft.com/office/drawing/2014/main" id="{FCE824A7-F7EB-CE43-9D1F-190C91FC6E8A}"/>
              </a:ext>
            </a:extLst>
          </p:cNvPr>
          <p:cNvGrpSpPr/>
          <p:nvPr/>
        </p:nvGrpSpPr>
        <p:grpSpPr>
          <a:xfrm>
            <a:off x="7638570" y="2586098"/>
            <a:ext cx="4556626" cy="4307062"/>
            <a:chOff x="7638570" y="2586098"/>
            <a:chExt cx="4556626" cy="4307062"/>
          </a:xfrm>
        </p:grpSpPr>
        <p:sp>
          <p:nvSpPr>
            <p:cNvPr id="24" name="Right Triangle 23">
              <a:extLst>
                <a:ext uri="{FF2B5EF4-FFF2-40B4-BE49-F238E27FC236}">
                  <a16:creationId xmlns:a16="http://schemas.microsoft.com/office/drawing/2014/main" id="{D2D47269-30E2-0E49-8A01-CE798BF6AB3B}"/>
                </a:ext>
              </a:extLst>
            </p:cNvPr>
            <p:cNvSpPr/>
            <p:nvPr/>
          </p:nvSpPr>
          <p:spPr>
            <a:xfrm rot="16200000">
              <a:off x="7774256" y="2450412"/>
              <a:ext cx="4285253" cy="4556626"/>
            </a:xfrm>
            <a:prstGeom prst="rtTriangle">
              <a:avLst/>
            </a:prstGeom>
            <a:solidFill>
              <a:srgbClr val="FF9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a:extLst>
                <a:ext uri="{FF2B5EF4-FFF2-40B4-BE49-F238E27FC236}">
                  <a16:creationId xmlns:a16="http://schemas.microsoft.com/office/drawing/2014/main" id="{61596BF0-5E5A-624A-BF58-8AAE2C6D3FEA}"/>
                </a:ext>
              </a:extLst>
            </p:cNvPr>
            <p:cNvSpPr/>
            <p:nvPr/>
          </p:nvSpPr>
          <p:spPr>
            <a:xfrm rot="16200000">
              <a:off x="8037263" y="2713418"/>
              <a:ext cx="4157931" cy="4157933"/>
            </a:xfrm>
            <a:prstGeom prst="rtTriangle">
              <a:avLst/>
            </a:prstGeom>
            <a:solidFill>
              <a:srgbClr val="30E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close up of a logo&#10;&#10;Description automatically generated">
              <a:extLst>
                <a:ext uri="{FF2B5EF4-FFF2-40B4-BE49-F238E27FC236}">
                  <a16:creationId xmlns:a16="http://schemas.microsoft.com/office/drawing/2014/main" id="{697E3608-F937-2B49-AF07-D46B901EC821}"/>
                </a:ext>
              </a:extLst>
            </p:cNvPr>
            <p:cNvPicPr>
              <a:picLocks noChangeAspect="1"/>
            </p:cNvPicPr>
            <p:nvPr/>
          </p:nvPicPr>
          <p:blipFill rotWithShape="1">
            <a:blip r:embed="rId4"/>
            <a:srcRect r="13104"/>
            <a:stretch/>
          </p:blipFill>
          <p:spPr>
            <a:xfrm>
              <a:off x="11303874" y="3817572"/>
              <a:ext cx="887000" cy="1020763"/>
            </a:xfrm>
            <a:prstGeom prst="rect">
              <a:avLst/>
            </a:prstGeom>
          </p:spPr>
        </p:pic>
        <p:pic>
          <p:nvPicPr>
            <p:cNvPr id="27" name="Picture 26" descr="A close up of a logo&#10;&#10;Description automatically generated">
              <a:extLst>
                <a:ext uri="{FF2B5EF4-FFF2-40B4-BE49-F238E27FC236}">
                  <a16:creationId xmlns:a16="http://schemas.microsoft.com/office/drawing/2014/main" id="{F4C06B64-2BC8-2C47-8A7B-FEA88B515CC4}"/>
                </a:ext>
              </a:extLst>
            </p:cNvPr>
            <p:cNvPicPr>
              <a:picLocks noChangeAspect="1"/>
            </p:cNvPicPr>
            <p:nvPr/>
          </p:nvPicPr>
          <p:blipFill>
            <a:blip r:embed="rId5"/>
            <a:stretch>
              <a:fillRect/>
            </a:stretch>
          </p:blipFill>
          <p:spPr>
            <a:xfrm>
              <a:off x="9744893" y="4201191"/>
              <a:ext cx="1006475" cy="1006475"/>
            </a:xfrm>
            <a:prstGeom prst="rect">
              <a:avLst/>
            </a:prstGeom>
          </p:spPr>
        </p:pic>
        <p:pic>
          <p:nvPicPr>
            <p:cNvPr id="33" name="Picture 32" descr="A close up of a logo&#10;&#10;Description automatically generated">
              <a:extLst>
                <a:ext uri="{FF2B5EF4-FFF2-40B4-BE49-F238E27FC236}">
                  <a16:creationId xmlns:a16="http://schemas.microsoft.com/office/drawing/2014/main" id="{9BF4DC74-1404-7D4B-B05F-052927EE4EF7}"/>
                </a:ext>
              </a:extLst>
            </p:cNvPr>
            <p:cNvPicPr>
              <a:picLocks noChangeAspect="1"/>
            </p:cNvPicPr>
            <p:nvPr/>
          </p:nvPicPr>
          <p:blipFill>
            <a:blip r:embed="rId6"/>
            <a:stretch>
              <a:fillRect/>
            </a:stretch>
          </p:blipFill>
          <p:spPr>
            <a:xfrm>
              <a:off x="9181937" y="4803024"/>
              <a:ext cx="1240105" cy="1240105"/>
            </a:xfrm>
            <a:prstGeom prst="rect">
              <a:avLst/>
            </a:prstGeom>
          </p:spPr>
        </p:pic>
        <p:pic>
          <p:nvPicPr>
            <p:cNvPr id="35" name="Picture 34" descr="A picture containing graphics, clock, drawing&#10;&#10;Description automatically generated">
              <a:extLst>
                <a:ext uri="{FF2B5EF4-FFF2-40B4-BE49-F238E27FC236}">
                  <a16:creationId xmlns:a16="http://schemas.microsoft.com/office/drawing/2014/main" id="{6A31B9A2-8DAA-6D4D-990C-858E615A996E}"/>
                </a:ext>
              </a:extLst>
            </p:cNvPr>
            <p:cNvPicPr>
              <a:picLocks noChangeAspect="1"/>
            </p:cNvPicPr>
            <p:nvPr/>
          </p:nvPicPr>
          <p:blipFill rotWithShape="1">
            <a:blip r:embed="rId7"/>
            <a:srcRect l="3292" t="1880" r="12077" b="-1880"/>
            <a:stretch/>
          </p:blipFill>
          <p:spPr>
            <a:xfrm>
              <a:off x="11357436" y="4779874"/>
              <a:ext cx="833438" cy="984789"/>
            </a:xfrm>
            <a:prstGeom prst="rect">
              <a:avLst/>
            </a:prstGeom>
          </p:spPr>
        </p:pic>
        <p:pic>
          <p:nvPicPr>
            <p:cNvPr id="37" name="Picture 36" descr="A picture containing clock&#10;&#10;Description automatically generated">
              <a:extLst>
                <a:ext uri="{FF2B5EF4-FFF2-40B4-BE49-F238E27FC236}">
                  <a16:creationId xmlns:a16="http://schemas.microsoft.com/office/drawing/2014/main" id="{0FAFC088-14D4-CE44-8B93-6B78122D59E9}"/>
                </a:ext>
              </a:extLst>
            </p:cNvPr>
            <p:cNvPicPr>
              <a:picLocks noChangeAspect="1"/>
            </p:cNvPicPr>
            <p:nvPr/>
          </p:nvPicPr>
          <p:blipFill>
            <a:blip r:embed="rId8"/>
            <a:stretch>
              <a:fillRect/>
            </a:stretch>
          </p:blipFill>
          <p:spPr>
            <a:xfrm>
              <a:off x="10502252" y="4408773"/>
              <a:ext cx="1106488" cy="1106488"/>
            </a:xfrm>
            <a:prstGeom prst="rect">
              <a:avLst/>
            </a:prstGeom>
          </p:spPr>
        </p:pic>
        <p:pic>
          <p:nvPicPr>
            <p:cNvPr id="39" name="Picture 38" descr="A picture containing clock&#10;&#10;Description automatically generated">
              <a:extLst>
                <a:ext uri="{FF2B5EF4-FFF2-40B4-BE49-F238E27FC236}">
                  <a16:creationId xmlns:a16="http://schemas.microsoft.com/office/drawing/2014/main" id="{6608EE6A-6F76-B547-A2A8-4CC0363AA3BA}"/>
                </a:ext>
              </a:extLst>
            </p:cNvPr>
            <p:cNvPicPr>
              <a:picLocks noChangeAspect="1"/>
            </p:cNvPicPr>
            <p:nvPr/>
          </p:nvPicPr>
          <p:blipFill rotWithShape="1">
            <a:blip r:embed="rId9"/>
            <a:srcRect r="29571"/>
            <a:stretch/>
          </p:blipFill>
          <p:spPr>
            <a:xfrm>
              <a:off x="11350883" y="2749521"/>
              <a:ext cx="839990" cy="1192668"/>
            </a:xfrm>
            <a:prstGeom prst="rect">
              <a:avLst/>
            </a:prstGeom>
          </p:spPr>
        </p:pic>
        <p:pic>
          <p:nvPicPr>
            <p:cNvPr id="43" name="Picture 42" descr="A close up of a sign&#10;&#10;Description automatically generated">
              <a:extLst>
                <a:ext uri="{FF2B5EF4-FFF2-40B4-BE49-F238E27FC236}">
                  <a16:creationId xmlns:a16="http://schemas.microsoft.com/office/drawing/2014/main" id="{87DCEFD1-91B9-D64C-912A-EF30DB2C9B6D}"/>
                </a:ext>
              </a:extLst>
            </p:cNvPr>
            <p:cNvPicPr>
              <a:picLocks noChangeAspect="1"/>
            </p:cNvPicPr>
            <p:nvPr/>
          </p:nvPicPr>
          <p:blipFill>
            <a:blip r:embed="rId10"/>
            <a:stretch>
              <a:fillRect/>
            </a:stretch>
          </p:blipFill>
          <p:spPr>
            <a:xfrm>
              <a:off x="8496041" y="5707997"/>
              <a:ext cx="1029664" cy="1029664"/>
            </a:xfrm>
            <a:prstGeom prst="rect">
              <a:avLst/>
            </a:prstGeom>
          </p:spPr>
        </p:pic>
        <p:pic>
          <p:nvPicPr>
            <p:cNvPr id="45" name="Picture 44" descr="A picture containing drawing&#10;&#10;Description automatically generated">
              <a:extLst>
                <a:ext uri="{FF2B5EF4-FFF2-40B4-BE49-F238E27FC236}">
                  <a16:creationId xmlns:a16="http://schemas.microsoft.com/office/drawing/2014/main" id="{6AC13FD2-C53C-284D-9A86-B940758934E2}"/>
                </a:ext>
              </a:extLst>
            </p:cNvPr>
            <p:cNvPicPr>
              <a:picLocks noChangeAspect="1"/>
            </p:cNvPicPr>
            <p:nvPr/>
          </p:nvPicPr>
          <p:blipFill>
            <a:blip r:embed="rId11"/>
            <a:stretch>
              <a:fillRect/>
            </a:stretch>
          </p:blipFill>
          <p:spPr>
            <a:xfrm>
              <a:off x="10174022" y="3176392"/>
              <a:ext cx="1397269" cy="1397269"/>
            </a:xfrm>
            <a:prstGeom prst="rect">
              <a:avLst/>
            </a:prstGeom>
          </p:spPr>
        </p:pic>
        <p:pic>
          <p:nvPicPr>
            <p:cNvPr id="49" name="Picture 48" descr="A picture containing clock, room&#10;&#10;Description automatically generated">
              <a:extLst>
                <a:ext uri="{FF2B5EF4-FFF2-40B4-BE49-F238E27FC236}">
                  <a16:creationId xmlns:a16="http://schemas.microsoft.com/office/drawing/2014/main" id="{17EB81A3-C6E3-ED45-85E8-30810D26A20A}"/>
                </a:ext>
              </a:extLst>
            </p:cNvPr>
            <p:cNvPicPr>
              <a:picLocks noChangeAspect="1"/>
            </p:cNvPicPr>
            <p:nvPr/>
          </p:nvPicPr>
          <p:blipFill>
            <a:blip r:embed="rId12"/>
            <a:stretch>
              <a:fillRect/>
            </a:stretch>
          </p:blipFill>
          <p:spPr>
            <a:xfrm>
              <a:off x="10751368" y="5670230"/>
              <a:ext cx="837155" cy="837155"/>
            </a:xfrm>
            <a:prstGeom prst="rect">
              <a:avLst/>
            </a:prstGeom>
          </p:spPr>
        </p:pic>
        <p:pic>
          <p:nvPicPr>
            <p:cNvPr id="47" name="Picture 46" descr="A close up of a logo&#10;&#10;Description automatically generated">
              <a:extLst>
                <a:ext uri="{FF2B5EF4-FFF2-40B4-BE49-F238E27FC236}">
                  <a16:creationId xmlns:a16="http://schemas.microsoft.com/office/drawing/2014/main" id="{10F0C693-AE4E-1443-82D9-2994062C8ED4}"/>
                </a:ext>
              </a:extLst>
            </p:cNvPr>
            <p:cNvPicPr>
              <a:picLocks noChangeAspect="1"/>
            </p:cNvPicPr>
            <p:nvPr/>
          </p:nvPicPr>
          <p:blipFill>
            <a:blip r:embed="rId13"/>
            <a:stretch>
              <a:fillRect/>
            </a:stretch>
          </p:blipFill>
          <p:spPr>
            <a:xfrm>
              <a:off x="10327579" y="5248204"/>
              <a:ext cx="798093" cy="798093"/>
            </a:xfrm>
            <a:prstGeom prst="rect">
              <a:avLst/>
            </a:prstGeom>
          </p:spPr>
        </p:pic>
        <p:pic>
          <p:nvPicPr>
            <p:cNvPr id="41" name="Picture 40" descr="A picture containing clock&#10;&#10;Description automatically generated">
              <a:extLst>
                <a:ext uri="{FF2B5EF4-FFF2-40B4-BE49-F238E27FC236}">
                  <a16:creationId xmlns:a16="http://schemas.microsoft.com/office/drawing/2014/main" id="{7A4871D4-11CE-5347-B886-8A97253D5AA6}"/>
                </a:ext>
              </a:extLst>
            </p:cNvPr>
            <p:cNvPicPr>
              <a:picLocks noChangeAspect="1"/>
            </p:cNvPicPr>
            <p:nvPr/>
          </p:nvPicPr>
          <p:blipFill rotWithShape="1">
            <a:blip r:embed="rId14"/>
            <a:srcRect b="25119"/>
            <a:stretch/>
          </p:blipFill>
          <p:spPr>
            <a:xfrm>
              <a:off x="9341300" y="5714035"/>
              <a:ext cx="1545535" cy="1157315"/>
            </a:xfrm>
            <a:prstGeom prst="rect">
              <a:avLst/>
            </a:prstGeom>
          </p:spPr>
        </p:pic>
        <p:pic>
          <p:nvPicPr>
            <p:cNvPr id="22" name="Picture 21" descr="A picture containing wheel&#10;&#10;Description automatically generated">
              <a:extLst>
                <a:ext uri="{FF2B5EF4-FFF2-40B4-BE49-F238E27FC236}">
                  <a16:creationId xmlns:a16="http://schemas.microsoft.com/office/drawing/2014/main" id="{F4DD4ED2-8F9D-604C-9A01-3C63F8B30F8F}"/>
                </a:ext>
              </a:extLst>
            </p:cNvPr>
            <p:cNvPicPr>
              <a:picLocks noChangeAspect="1"/>
            </p:cNvPicPr>
            <p:nvPr/>
          </p:nvPicPr>
          <p:blipFill rotWithShape="1">
            <a:blip r:embed="rId15"/>
            <a:srcRect r="31482"/>
            <a:stretch/>
          </p:blipFill>
          <p:spPr>
            <a:xfrm>
              <a:off x="11373685" y="5700492"/>
              <a:ext cx="817188" cy="1192668"/>
            </a:xfrm>
            <a:prstGeom prst="rect">
              <a:avLst/>
            </a:prstGeom>
          </p:spPr>
        </p:pic>
      </p:grpSp>
      <p:sp>
        <p:nvSpPr>
          <p:cNvPr id="26" name="TextBox 25">
            <a:extLst>
              <a:ext uri="{FF2B5EF4-FFF2-40B4-BE49-F238E27FC236}">
                <a16:creationId xmlns:a16="http://schemas.microsoft.com/office/drawing/2014/main" id="{2E952324-9FD9-244C-9C2B-4AEFE1742FDF}"/>
              </a:ext>
            </a:extLst>
          </p:cNvPr>
          <p:cNvSpPr txBox="1"/>
          <p:nvPr/>
        </p:nvSpPr>
        <p:spPr>
          <a:xfrm>
            <a:off x="533385" y="2173147"/>
            <a:ext cx="1623393" cy="400110"/>
          </a:xfrm>
          <a:prstGeom prst="rect">
            <a:avLst/>
          </a:prstGeom>
          <a:solidFill>
            <a:schemeClr val="tx1"/>
          </a:solidFill>
        </p:spPr>
        <p:txBody>
          <a:bodyPr wrap="none" rtlCol="0">
            <a:spAutoFit/>
          </a:bodyPr>
          <a:lstStyle/>
          <a:p>
            <a:r>
              <a:rPr lang="en-US" sz="2000">
                <a:solidFill>
                  <a:srgbClr val="30E5D0"/>
                </a:solidFill>
                <a:latin typeface="Segoe UI Symbol" panose="020B0502040204020203" pitchFamily="34" charset="0"/>
                <a:ea typeface="Segoe UI Symbol" panose="020B0502040204020203" pitchFamily="34" charset="0"/>
              </a:rPr>
              <a:t>Tech Sharing</a:t>
            </a:r>
          </a:p>
        </p:txBody>
      </p:sp>
      <p:sp>
        <p:nvSpPr>
          <p:cNvPr id="28" name="TextBox 27">
            <a:extLst>
              <a:ext uri="{FF2B5EF4-FFF2-40B4-BE49-F238E27FC236}">
                <a16:creationId xmlns:a16="http://schemas.microsoft.com/office/drawing/2014/main" id="{324A6F86-979F-B541-8650-923E9D9107F7}"/>
              </a:ext>
            </a:extLst>
          </p:cNvPr>
          <p:cNvSpPr txBox="1"/>
          <p:nvPr/>
        </p:nvSpPr>
        <p:spPr>
          <a:xfrm>
            <a:off x="470764" y="4327953"/>
            <a:ext cx="184731" cy="400110"/>
          </a:xfrm>
          <a:prstGeom prst="rect">
            <a:avLst/>
          </a:prstGeom>
          <a:noFill/>
        </p:spPr>
        <p:txBody>
          <a:bodyPr wrap="none" rtlCol="0">
            <a:spAutoFit/>
          </a:bodyPr>
          <a:lstStyle/>
          <a:p>
            <a:pPr fontAlgn="base"/>
            <a:endParaRPr lang="en-US" sz="2000">
              <a:latin typeface="Segoe UI Emoji" panose="020B0502040204020203" pitchFamily="34" charset="0"/>
              <a:ea typeface="Segoe UI Emoji" panose="020B0502040204020203" pitchFamily="34" charset="0"/>
            </a:endParaRPr>
          </a:p>
        </p:txBody>
      </p:sp>
      <p:sp>
        <p:nvSpPr>
          <p:cNvPr id="30" name="TextBox 29">
            <a:extLst>
              <a:ext uri="{FF2B5EF4-FFF2-40B4-BE49-F238E27FC236}">
                <a16:creationId xmlns:a16="http://schemas.microsoft.com/office/drawing/2014/main" id="{493E9F44-13D5-AB4F-81B3-4929912A3A8C}"/>
              </a:ext>
            </a:extLst>
          </p:cNvPr>
          <p:cNvSpPr txBox="1"/>
          <p:nvPr/>
        </p:nvSpPr>
        <p:spPr>
          <a:xfrm>
            <a:off x="465059" y="5145600"/>
            <a:ext cx="7019550" cy="400110"/>
          </a:xfrm>
          <a:prstGeom prst="rect">
            <a:avLst/>
          </a:prstGeom>
          <a:noFill/>
        </p:spPr>
        <p:txBody>
          <a:bodyPr wrap="none" rtlCol="0">
            <a:spAutoFit/>
          </a:bodyPr>
          <a:lstStyle/>
          <a:p>
            <a:pPr fontAlgn="base"/>
            <a:r>
              <a:rPr lang="en-US" sz="2000">
                <a:latin typeface="Segoe UI Symbol" panose="020B0502040204020203" pitchFamily="34" charset="0"/>
                <a:ea typeface="Segoe UI Symbol" panose="020B0502040204020203" pitchFamily="34" charset="0"/>
              </a:rPr>
              <a:t>By </a:t>
            </a:r>
            <a:r>
              <a:rPr lang="en-US" sz="2000" err="1">
                <a:latin typeface="Segoe UI Symbol" panose="020B0502040204020203" pitchFamily="34" charset="0"/>
                <a:ea typeface="Segoe UI Symbol" panose="020B0502040204020203" pitchFamily="34" charset="0"/>
              </a:rPr>
              <a:t>Adityo</a:t>
            </a:r>
            <a:r>
              <a:rPr lang="en-US" sz="2000">
                <a:latin typeface="Segoe UI Symbol" panose="020B0502040204020203" pitchFamily="34" charset="0"/>
                <a:ea typeface="Segoe UI Symbol" panose="020B0502040204020203" pitchFamily="34" charset="0"/>
              </a:rPr>
              <a:t> </a:t>
            </a:r>
            <a:r>
              <a:rPr lang="en-US" sz="2000" err="1">
                <a:latin typeface="Segoe UI Symbol" panose="020B0502040204020203" pitchFamily="34" charset="0"/>
                <a:ea typeface="Segoe UI Symbol" panose="020B0502040204020203" pitchFamily="34" charset="0"/>
              </a:rPr>
              <a:t>Setyonugroho</a:t>
            </a:r>
            <a:r>
              <a:rPr lang="en-US" sz="2000">
                <a:latin typeface="Segoe UI Symbol" panose="020B0502040204020203" pitchFamily="34" charset="0"/>
                <a:ea typeface="Segoe UI Symbol" panose="020B0502040204020203" pitchFamily="34" charset="0"/>
              </a:rPr>
              <a:t>, Senior Software Engineer, </a:t>
            </a:r>
            <a:r>
              <a:rPr lang="en-US" sz="2000" err="1">
                <a:latin typeface="Segoe UI Symbol" panose="020B0502040204020203" pitchFamily="34" charset="0"/>
                <a:ea typeface="Segoe UI Symbol" panose="020B0502040204020203" pitchFamily="34" charset="0"/>
              </a:rPr>
              <a:t>Dattabot</a:t>
            </a:r>
            <a:endParaRPr lang="en-US" sz="2000">
              <a:latin typeface="Segoe UI Symbol" panose="020B0502040204020203" pitchFamily="34" charset="0"/>
              <a:ea typeface="Segoe UI Symbol" panose="020B0502040204020203" pitchFamily="34" charset="0"/>
            </a:endParaRPr>
          </a:p>
        </p:txBody>
      </p:sp>
      <p:sp>
        <p:nvSpPr>
          <p:cNvPr id="23" name="TextBox 22">
            <a:extLst>
              <a:ext uri="{FF2B5EF4-FFF2-40B4-BE49-F238E27FC236}">
                <a16:creationId xmlns:a16="http://schemas.microsoft.com/office/drawing/2014/main" id="{41CCD69C-216D-3F49-9752-2F551E7D5281}"/>
              </a:ext>
            </a:extLst>
          </p:cNvPr>
          <p:cNvSpPr txBox="1"/>
          <p:nvPr/>
        </p:nvSpPr>
        <p:spPr>
          <a:xfrm>
            <a:off x="470764" y="2739968"/>
            <a:ext cx="10556857" cy="2308324"/>
          </a:xfrm>
          <a:prstGeom prst="rect">
            <a:avLst/>
          </a:prstGeom>
          <a:noFill/>
        </p:spPr>
        <p:txBody>
          <a:bodyPr wrap="square" rtlCol="0">
            <a:spAutoFit/>
          </a:bodyPr>
          <a:lstStyle/>
          <a:p>
            <a:r>
              <a:rPr lang="en-US" sz="4800" b="1">
                <a:latin typeface="Segoe UI Symbol" panose="020B0502040204020203" pitchFamily="34" charset="0"/>
                <a:ea typeface="Segoe UI Symbol" panose="020B0502040204020203" pitchFamily="34" charset="0"/>
              </a:rPr>
              <a:t>Industrial Transformation with </a:t>
            </a:r>
          </a:p>
          <a:p>
            <a:r>
              <a:rPr lang="en-US" sz="4800" b="1">
                <a:latin typeface="Segoe UI Symbol" panose="020B0502040204020203" pitchFamily="34" charset="0"/>
                <a:ea typeface="Segoe UI Symbol" panose="020B0502040204020203" pitchFamily="34" charset="0"/>
              </a:rPr>
              <a:t>Microsoft Mixed Reality &amp;</a:t>
            </a:r>
          </a:p>
          <a:p>
            <a:r>
              <a:rPr lang="en-US" sz="4800" b="1">
                <a:latin typeface="Segoe UI Symbol" panose="020B0502040204020203" pitchFamily="34" charset="0"/>
                <a:ea typeface="Segoe UI Symbol" panose="020B0502040204020203" pitchFamily="34" charset="0"/>
              </a:rPr>
              <a:t>Dynamics 365</a:t>
            </a:r>
          </a:p>
        </p:txBody>
      </p:sp>
    </p:spTree>
    <p:extLst>
      <p:ext uri="{BB962C8B-B14F-4D97-AF65-F5344CB8AC3E}">
        <p14:creationId xmlns:p14="http://schemas.microsoft.com/office/powerpoint/2010/main" val="537333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4A39DA3E-FE47-478D-B0D1-4FDBAAB0CFE2}"/>
              </a:ext>
            </a:extLst>
          </p:cNvPr>
          <p:cNvSpPr txBox="1">
            <a:spLocks/>
          </p:cNvSpPr>
          <p:nvPr/>
        </p:nvSpPr>
        <p:spPr>
          <a:xfrm>
            <a:off x="547334" y="294726"/>
            <a:ext cx="10969943" cy="7110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IN" sz="3200" b="1" dirty="0">
                <a:solidFill>
                  <a:srgbClr val="0D134F"/>
                </a:solidFill>
                <a:latin typeface="Segoe UI Light" panose="020B0502040204020203" pitchFamily="34" charset="0"/>
                <a:ea typeface="Open Sans" pitchFamily="34" charset="0"/>
                <a:cs typeface="Segoe UI Light" panose="020B0502040204020203" pitchFamily="34" charset="0"/>
              </a:rPr>
              <a:t>How Mixed Reality with Dynamics 365 Can Help You? </a:t>
            </a:r>
            <a:endParaRPr kumimoji="0" lang="en-IN" sz="3200" b="1" i="0" u="none" strike="noStrike" kern="1200" cap="none" spc="0" normalizeH="0" baseline="0" noProof="0" dirty="0">
              <a:ln>
                <a:noFill/>
              </a:ln>
              <a:solidFill>
                <a:srgbClr val="0D134F"/>
              </a:solidFill>
              <a:effectLst/>
              <a:uLnTx/>
              <a:uFillTx/>
              <a:latin typeface="Segoe UI Light" panose="020B0502040204020203" pitchFamily="34" charset="0"/>
              <a:ea typeface="Open Sans" pitchFamily="34" charset="0"/>
              <a:cs typeface="Segoe UI Light" panose="020B0502040204020203" pitchFamily="34" charset="0"/>
            </a:endParaRPr>
          </a:p>
        </p:txBody>
      </p:sp>
      <p:sp>
        <p:nvSpPr>
          <p:cNvPr id="71" name="Rectangle 70">
            <a:extLst>
              <a:ext uri="{FF2B5EF4-FFF2-40B4-BE49-F238E27FC236}">
                <a16:creationId xmlns:a16="http://schemas.microsoft.com/office/drawing/2014/main" id="{86274781-D4C8-4BDD-9A01-5613BCDD5B9F}"/>
              </a:ext>
            </a:extLst>
          </p:cNvPr>
          <p:cNvSpPr/>
          <p:nvPr/>
        </p:nvSpPr>
        <p:spPr>
          <a:xfrm>
            <a:off x="611028" y="1805718"/>
            <a:ext cx="3486698" cy="334783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72" name="Rectangle 71">
            <a:extLst>
              <a:ext uri="{FF2B5EF4-FFF2-40B4-BE49-F238E27FC236}">
                <a16:creationId xmlns:a16="http://schemas.microsoft.com/office/drawing/2014/main" id="{665B089D-1B50-4C55-BEFF-87F3A793D42F}"/>
              </a:ext>
            </a:extLst>
          </p:cNvPr>
          <p:cNvSpPr/>
          <p:nvPr/>
        </p:nvSpPr>
        <p:spPr>
          <a:xfrm>
            <a:off x="4228463" y="1805718"/>
            <a:ext cx="3486698" cy="334783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73" name="Rectangle 72">
            <a:extLst>
              <a:ext uri="{FF2B5EF4-FFF2-40B4-BE49-F238E27FC236}">
                <a16:creationId xmlns:a16="http://schemas.microsoft.com/office/drawing/2014/main" id="{D926DC7E-0739-432D-AFE8-2D03A47F7320}"/>
              </a:ext>
            </a:extLst>
          </p:cNvPr>
          <p:cNvSpPr/>
          <p:nvPr/>
        </p:nvSpPr>
        <p:spPr>
          <a:xfrm>
            <a:off x="7845898" y="1805718"/>
            <a:ext cx="3486698" cy="334783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77" name="Oval 76">
            <a:extLst>
              <a:ext uri="{FF2B5EF4-FFF2-40B4-BE49-F238E27FC236}">
                <a16:creationId xmlns:a16="http://schemas.microsoft.com/office/drawing/2014/main" id="{6CBD5867-C327-4905-B297-8C358EBC1C3E}"/>
              </a:ext>
            </a:extLst>
          </p:cNvPr>
          <p:cNvSpPr/>
          <p:nvPr/>
        </p:nvSpPr>
        <p:spPr>
          <a:xfrm>
            <a:off x="1923056" y="1370676"/>
            <a:ext cx="862642" cy="862642"/>
          </a:xfrm>
          <a:prstGeom prst="ellipse">
            <a:avLst/>
          </a:prstGeom>
          <a:solidFill>
            <a:srgbClr val="0D134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78" name="Oval 77">
            <a:extLst>
              <a:ext uri="{FF2B5EF4-FFF2-40B4-BE49-F238E27FC236}">
                <a16:creationId xmlns:a16="http://schemas.microsoft.com/office/drawing/2014/main" id="{C7719C8C-36B7-47D9-8674-FFA6DA434A6F}"/>
              </a:ext>
            </a:extLst>
          </p:cNvPr>
          <p:cNvSpPr/>
          <p:nvPr/>
        </p:nvSpPr>
        <p:spPr>
          <a:xfrm>
            <a:off x="5540491" y="1370676"/>
            <a:ext cx="862642" cy="862642"/>
          </a:xfrm>
          <a:prstGeom prst="ellipse">
            <a:avLst/>
          </a:prstGeom>
          <a:solidFill>
            <a:srgbClr val="0D134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79" name="Oval 78">
            <a:extLst>
              <a:ext uri="{FF2B5EF4-FFF2-40B4-BE49-F238E27FC236}">
                <a16:creationId xmlns:a16="http://schemas.microsoft.com/office/drawing/2014/main" id="{69E2AABB-94AE-44B5-9EC7-0AEB6CF679B8}"/>
              </a:ext>
            </a:extLst>
          </p:cNvPr>
          <p:cNvSpPr/>
          <p:nvPr/>
        </p:nvSpPr>
        <p:spPr>
          <a:xfrm>
            <a:off x="9157926" y="1370676"/>
            <a:ext cx="862642" cy="862642"/>
          </a:xfrm>
          <a:prstGeom prst="ellipse">
            <a:avLst/>
          </a:prstGeom>
          <a:solidFill>
            <a:srgbClr val="0D134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83" name="TextBox 82">
            <a:extLst>
              <a:ext uri="{FF2B5EF4-FFF2-40B4-BE49-F238E27FC236}">
                <a16:creationId xmlns:a16="http://schemas.microsoft.com/office/drawing/2014/main" id="{D3B7409D-3993-479D-AE21-E7008C92014A}"/>
              </a:ext>
            </a:extLst>
          </p:cNvPr>
          <p:cNvSpPr txBox="1"/>
          <p:nvPr/>
        </p:nvSpPr>
        <p:spPr>
          <a:xfrm>
            <a:off x="914218" y="2838507"/>
            <a:ext cx="2880319"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Open Sans" pitchFamily="34" charset="0"/>
                <a:cs typeface="Segoe UI Light" panose="020B0502040204020203" pitchFamily="34" charset="0"/>
              </a:rPr>
              <a:t>Mixed Reality can help you to learn about your works or tasks more interactives and immersive.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solidFill>
                <a:prstClr val="black">
                  <a:lumMod val="75000"/>
                  <a:lumOff val="25000"/>
                </a:prstClr>
              </a:solidFill>
              <a:latin typeface="Segoe UI Light" panose="020B0502040204020203" pitchFamily="34" charset="0"/>
              <a:ea typeface="Open Sans"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Open Sans" pitchFamily="34" charset="0"/>
                <a:cs typeface="Segoe UI Light" panose="020B0502040204020203" pitchFamily="34" charset="0"/>
              </a:rPr>
              <a:t>By guiding you through holographic lessons helper, you can focus on your task without being distracted by unneeded actions. Help you to save your time and easier to understand things that you need.</a:t>
            </a:r>
          </a:p>
        </p:txBody>
      </p:sp>
      <p:sp>
        <p:nvSpPr>
          <p:cNvPr id="84" name="TextBox 83">
            <a:extLst>
              <a:ext uri="{FF2B5EF4-FFF2-40B4-BE49-F238E27FC236}">
                <a16:creationId xmlns:a16="http://schemas.microsoft.com/office/drawing/2014/main" id="{CF501610-62DC-478E-A565-87184121161A}"/>
              </a:ext>
            </a:extLst>
          </p:cNvPr>
          <p:cNvSpPr txBox="1"/>
          <p:nvPr/>
        </p:nvSpPr>
        <p:spPr>
          <a:xfrm>
            <a:off x="914218" y="2369768"/>
            <a:ext cx="288031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Open Sans" pitchFamily="34" charset="0"/>
                <a:cs typeface="Segoe UI Light" panose="020B0502040204020203" pitchFamily="34" charset="0"/>
              </a:rPr>
              <a:t>Help you understand</a:t>
            </a:r>
          </a:p>
        </p:txBody>
      </p:sp>
      <p:sp>
        <p:nvSpPr>
          <p:cNvPr id="85" name="TextBox 84">
            <a:extLst>
              <a:ext uri="{FF2B5EF4-FFF2-40B4-BE49-F238E27FC236}">
                <a16:creationId xmlns:a16="http://schemas.microsoft.com/office/drawing/2014/main" id="{116F7903-10F9-41F7-8E50-79547637110D}"/>
              </a:ext>
            </a:extLst>
          </p:cNvPr>
          <p:cNvSpPr txBox="1"/>
          <p:nvPr/>
        </p:nvSpPr>
        <p:spPr>
          <a:xfrm>
            <a:off x="4531653" y="2838507"/>
            <a:ext cx="2880319"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solidFill>
                  <a:prstClr val="black">
                    <a:lumMod val="75000"/>
                    <a:lumOff val="25000"/>
                  </a:prstClr>
                </a:solidFill>
                <a:latin typeface="Segoe UI Light" panose="020B0502040204020203" pitchFamily="34" charset="0"/>
                <a:ea typeface="Open Sans" pitchFamily="34" charset="0"/>
                <a:cs typeface="Segoe UI Light" panose="020B0502040204020203" pitchFamily="34" charset="0"/>
              </a:rPr>
              <a:t>Looking for easier guidance or help on your site problem?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Open Sans"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solidFill>
                  <a:prstClr val="black">
                    <a:lumMod val="75000"/>
                    <a:lumOff val="25000"/>
                  </a:prstClr>
                </a:solidFill>
                <a:latin typeface="Segoe UI Light" panose="020B0502040204020203" pitchFamily="34" charset="0"/>
                <a:ea typeface="Open Sans" pitchFamily="34" charset="0"/>
                <a:cs typeface="Segoe UI Light" panose="020B0502040204020203" pitchFamily="34" charset="0"/>
              </a:rPr>
              <a:t>By using holographic collaboration, you can working together with colleagues or experts efficiently on the problems in real time. Share your view and getting insight remotely </a:t>
            </a:r>
            <a:endParaRPr kumimoji="0" lang="en-IN" sz="12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Open Sans" pitchFamily="34" charset="0"/>
              <a:cs typeface="Segoe UI Light" panose="020B0502040204020203" pitchFamily="34" charset="0"/>
            </a:endParaRPr>
          </a:p>
        </p:txBody>
      </p:sp>
      <p:sp>
        <p:nvSpPr>
          <p:cNvPr id="86" name="TextBox 85">
            <a:extLst>
              <a:ext uri="{FF2B5EF4-FFF2-40B4-BE49-F238E27FC236}">
                <a16:creationId xmlns:a16="http://schemas.microsoft.com/office/drawing/2014/main" id="{1975349B-0AB6-49A6-B2F6-95ADB27C2953}"/>
              </a:ext>
            </a:extLst>
          </p:cNvPr>
          <p:cNvSpPr txBox="1"/>
          <p:nvPr/>
        </p:nvSpPr>
        <p:spPr>
          <a:xfrm>
            <a:off x="4531653" y="2369768"/>
            <a:ext cx="288031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Open Sans" pitchFamily="34" charset="0"/>
                <a:cs typeface="Segoe UI Light" panose="020B0502040204020203" pitchFamily="34" charset="0"/>
              </a:rPr>
              <a:t>Connect to help you</a:t>
            </a:r>
          </a:p>
        </p:txBody>
      </p:sp>
      <p:sp>
        <p:nvSpPr>
          <p:cNvPr id="87" name="TextBox 86">
            <a:extLst>
              <a:ext uri="{FF2B5EF4-FFF2-40B4-BE49-F238E27FC236}">
                <a16:creationId xmlns:a16="http://schemas.microsoft.com/office/drawing/2014/main" id="{05C23D3E-7D17-4142-8388-1F138796F191}"/>
              </a:ext>
            </a:extLst>
          </p:cNvPr>
          <p:cNvSpPr txBox="1"/>
          <p:nvPr/>
        </p:nvSpPr>
        <p:spPr>
          <a:xfrm>
            <a:off x="8149088" y="2838507"/>
            <a:ext cx="2880319"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Open Sans" pitchFamily="34" charset="0"/>
                <a:cs typeface="Segoe UI Light" panose="020B0502040204020203" pitchFamily="34" charset="0"/>
              </a:rPr>
              <a:t>Through </a:t>
            </a:r>
            <a:r>
              <a:rPr lang="en-IN" sz="1200" dirty="0">
                <a:solidFill>
                  <a:prstClr val="black">
                    <a:lumMod val="75000"/>
                    <a:lumOff val="25000"/>
                  </a:prstClr>
                </a:solidFill>
                <a:latin typeface="Segoe UI Light" panose="020B0502040204020203" pitchFamily="34" charset="0"/>
                <a:ea typeface="Open Sans" pitchFamily="34" charset="0"/>
                <a:cs typeface="Segoe UI Light" panose="020B0502040204020203" pitchFamily="34" charset="0"/>
              </a:rPr>
              <a:t>holographic visualization on your workspace, you can manage and design your space in real time and real view on how it is going to be like.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Open Sans"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solidFill>
                  <a:prstClr val="black">
                    <a:lumMod val="75000"/>
                    <a:lumOff val="25000"/>
                  </a:prstClr>
                </a:solidFill>
                <a:latin typeface="Segoe UI Light" panose="020B0502040204020203" pitchFamily="34" charset="0"/>
                <a:ea typeface="Open Sans" pitchFamily="34" charset="0"/>
                <a:cs typeface="Segoe UI Light" panose="020B0502040204020203" pitchFamily="34" charset="0"/>
              </a:rPr>
              <a:t>By using Mixed Reality technology on understanding environment, you can efficiently calculate and manipulate your space based on what you need.</a:t>
            </a:r>
            <a:endParaRPr kumimoji="0" lang="en-IN" sz="1200"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Open Sans" pitchFamily="34" charset="0"/>
              <a:cs typeface="Segoe UI Light" panose="020B0502040204020203" pitchFamily="34" charset="0"/>
            </a:endParaRPr>
          </a:p>
        </p:txBody>
      </p:sp>
      <p:sp>
        <p:nvSpPr>
          <p:cNvPr id="88" name="TextBox 87">
            <a:extLst>
              <a:ext uri="{FF2B5EF4-FFF2-40B4-BE49-F238E27FC236}">
                <a16:creationId xmlns:a16="http://schemas.microsoft.com/office/drawing/2014/main" id="{887574F4-DEB4-4349-B36A-43911190FE93}"/>
              </a:ext>
            </a:extLst>
          </p:cNvPr>
          <p:cNvSpPr txBox="1"/>
          <p:nvPr/>
        </p:nvSpPr>
        <p:spPr>
          <a:xfrm>
            <a:off x="8149088" y="2369768"/>
            <a:ext cx="288031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Open Sans" pitchFamily="34" charset="0"/>
                <a:cs typeface="Segoe UI Light" panose="020B0502040204020203" pitchFamily="34" charset="0"/>
              </a:rPr>
              <a:t>Visualized your workspace</a:t>
            </a:r>
          </a:p>
        </p:txBody>
      </p:sp>
      <p:sp>
        <p:nvSpPr>
          <p:cNvPr id="38" name="Freeform 6">
            <a:extLst>
              <a:ext uri="{FF2B5EF4-FFF2-40B4-BE49-F238E27FC236}">
                <a16:creationId xmlns:a16="http://schemas.microsoft.com/office/drawing/2014/main" id="{9BEE5F73-BB99-4159-87A3-F5B462C35F1E}"/>
              </a:ext>
            </a:extLst>
          </p:cNvPr>
          <p:cNvSpPr>
            <a:spLocks noEditPoints="1"/>
          </p:cNvSpPr>
          <p:nvPr/>
        </p:nvSpPr>
        <p:spPr bwMode="auto">
          <a:xfrm>
            <a:off x="5764744" y="1599738"/>
            <a:ext cx="414136" cy="439520"/>
          </a:xfrm>
          <a:custGeom>
            <a:avLst/>
            <a:gdLst>
              <a:gd name="T0" fmla="*/ 4275 w 5809"/>
              <a:gd name="T1" fmla="*/ 4442 h 6164"/>
              <a:gd name="T2" fmla="*/ 3975 w 5809"/>
              <a:gd name="T3" fmla="*/ 4875 h 6164"/>
              <a:gd name="T4" fmla="*/ 4040 w 5809"/>
              <a:gd name="T5" fmla="*/ 5417 h 6164"/>
              <a:gd name="T6" fmla="*/ 4434 w 5809"/>
              <a:gd name="T7" fmla="*/ 5766 h 6164"/>
              <a:gd name="T8" fmla="*/ 4980 w 5809"/>
              <a:gd name="T9" fmla="*/ 5766 h 6164"/>
              <a:gd name="T10" fmla="*/ 5374 w 5809"/>
              <a:gd name="T11" fmla="*/ 5417 h 6164"/>
              <a:gd name="T12" fmla="*/ 5439 w 5809"/>
              <a:gd name="T13" fmla="*/ 4875 h 6164"/>
              <a:gd name="T14" fmla="*/ 5139 w 5809"/>
              <a:gd name="T15" fmla="*/ 4442 h 6164"/>
              <a:gd name="T16" fmla="*/ 1103 w 5809"/>
              <a:gd name="T17" fmla="*/ 2325 h 6164"/>
              <a:gd name="T18" fmla="*/ 602 w 5809"/>
              <a:gd name="T19" fmla="*/ 2516 h 6164"/>
              <a:gd name="T20" fmla="*/ 353 w 5809"/>
              <a:gd name="T21" fmla="*/ 2987 h 6164"/>
              <a:gd name="T22" fmla="*/ 484 w 5809"/>
              <a:gd name="T23" fmla="*/ 3513 h 6164"/>
              <a:gd name="T24" fmla="*/ 917 w 5809"/>
              <a:gd name="T25" fmla="*/ 3815 h 6164"/>
              <a:gd name="T26" fmla="*/ 1459 w 5809"/>
              <a:gd name="T27" fmla="*/ 3749 h 6164"/>
              <a:gd name="T28" fmla="*/ 1808 w 5809"/>
              <a:gd name="T29" fmla="*/ 3355 h 6164"/>
              <a:gd name="T30" fmla="*/ 1808 w 5809"/>
              <a:gd name="T31" fmla="*/ 2809 h 6164"/>
              <a:gd name="T32" fmla="*/ 1459 w 5809"/>
              <a:gd name="T33" fmla="*/ 2413 h 6164"/>
              <a:gd name="T34" fmla="*/ 4612 w 5809"/>
              <a:gd name="T35" fmla="*/ 353 h 6164"/>
              <a:gd name="T36" fmla="*/ 4141 w 5809"/>
              <a:gd name="T37" fmla="*/ 603 h 6164"/>
              <a:gd name="T38" fmla="*/ 3950 w 5809"/>
              <a:gd name="T39" fmla="*/ 1104 h 6164"/>
              <a:gd name="T40" fmla="*/ 4141 w 5809"/>
              <a:gd name="T41" fmla="*/ 1606 h 6164"/>
              <a:gd name="T42" fmla="*/ 4612 w 5809"/>
              <a:gd name="T43" fmla="*/ 1854 h 6164"/>
              <a:gd name="T44" fmla="*/ 5139 w 5809"/>
              <a:gd name="T45" fmla="*/ 1725 h 6164"/>
              <a:gd name="T46" fmla="*/ 5439 w 5809"/>
              <a:gd name="T47" fmla="*/ 1289 h 6164"/>
              <a:gd name="T48" fmla="*/ 5374 w 5809"/>
              <a:gd name="T49" fmla="*/ 749 h 6164"/>
              <a:gd name="T50" fmla="*/ 4980 w 5809"/>
              <a:gd name="T51" fmla="*/ 398 h 6164"/>
              <a:gd name="T52" fmla="*/ 4927 w 5809"/>
              <a:gd name="T53" fmla="*/ 23 h 6164"/>
              <a:gd name="T54" fmla="*/ 5484 w 5809"/>
              <a:gd name="T55" fmla="*/ 323 h 6164"/>
              <a:gd name="T56" fmla="*/ 5784 w 5809"/>
              <a:gd name="T57" fmla="*/ 880 h 6164"/>
              <a:gd name="T58" fmla="*/ 5721 w 5809"/>
              <a:gd name="T59" fmla="*/ 1531 h 6164"/>
              <a:gd name="T60" fmla="*/ 5321 w 5809"/>
              <a:gd name="T61" fmla="*/ 2015 h 6164"/>
              <a:gd name="T62" fmla="*/ 4706 w 5809"/>
              <a:gd name="T63" fmla="*/ 2205 h 6164"/>
              <a:gd name="T64" fmla="*/ 4123 w 5809"/>
              <a:gd name="T65" fmla="*/ 2038 h 6164"/>
              <a:gd name="T66" fmla="*/ 2166 w 5809"/>
              <a:gd name="T67" fmla="*/ 2804 h 6164"/>
              <a:gd name="T68" fmla="*/ 2168 w 5809"/>
              <a:gd name="T69" fmla="*/ 3357 h 6164"/>
              <a:gd name="T70" fmla="*/ 4126 w 5809"/>
              <a:gd name="T71" fmla="*/ 4126 h 6164"/>
              <a:gd name="T72" fmla="*/ 4706 w 5809"/>
              <a:gd name="T73" fmla="*/ 3961 h 6164"/>
              <a:gd name="T74" fmla="*/ 5323 w 5809"/>
              <a:gd name="T75" fmla="*/ 4149 h 6164"/>
              <a:gd name="T76" fmla="*/ 5723 w 5809"/>
              <a:gd name="T77" fmla="*/ 4635 h 6164"/>
              <a:gd name="T78" fmla="*/ 5786 w 5809"/>
              <a:gd name="T79" fmla="*/ 5284 h 6164"/>
              <a:gd name="T80" fmla="*/ 5486 w 5809"/>
              <a:gd name="T81" fmla="*/ 5841 h 6164"/>
              <a:gd name="T82" fmla="*/ 4929 w 5809"/>
              <a:gd name="T83" fmla="*/ 6143 h 6164"/>
              <a:gd name="T84" fmla="*/ 4280 w 5809"/>
              <a:gd name="T85" fmla="*/ 6078 h 6164"/>
              <a:gd name="T86" fmla="*/ 3794 w 5809"/>
              <a:gd name="T87" fmla="*/ 5678 h 6164"/>
              <a:gd name="T88" fmla="*/ 3607 w 5809"/>
              <a:gd name="T89" fmla="*/ 5063 h 6164"/>
              <a:gd name="T90" fmla="*/ 1915 w 5809"/>
              <a:gd name="T91" fmla="*/ 3826 h 6164"/>
              <a:gd name="T92" fmla="*/ 1411 w 5809"/>
              <a:gd name="T93" fmla="*/ 4140 h 6164"/>
              <a:gd name="T94" fmla="*/ 777 w 5809"/>
              <a:gd name="T95" fmla="*/ 4134 h 6164"/>
              <a:gd name="T96" fmla="*/ 253 w 5809"/>
              <a:gd name="T97" fmla="*/ 3783 h 6164"/>
              <a:gd name="T98" fmla="*/ 6 w 5809"/>
              <a:gd name="T99" fmla="*/ 3194 h 6164"/>
              <a:gd name="T100" fmla="*/ 133 w 5809"/>
              <a:gd name="T101" fmla="*/ 2556 h 6164"/>
              <a:gd name="T102" fmla="*/ 578 w 5809"/>
              <a:gd name="T103" fmla="*/ 2113 h 6164"/>
              <a:gd name="T104" fmla="*/ 1208 w 5809"/>
              <a:gd name="T105" fmla="*/ 1984 h 6164"/>
              <a:gd name="T106" fmla="*/ 1767 w 5809"/>
              <a:gd name="T107" fmla="*/ 2203 h 6164"/>
              <a:gd name="T108" fmla="*/ 3620 w 5809"/>
              <a:gd name="T109" fmla="*/ 1291 h 6164"/>
              <a:gd name="T110" fmla="*/ 3691 w 5809"/>
              <a:gd name="T111" fmla="*/ 674 h 6164"/>
              <a:gd name="T112" fmla="*/ 4091 w 5809"/>
              <a:gd name="T113" fmla="*/ 190 h 6164"/>
              <a:gd name="T114" fmla="*/ 4706 w 5809"/>
              <a:gd name="T115" fmla="*/ 0 h 6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09" h="6164">
                <a:moveTo>
                  <a:pt x="4706" y="4305"/>
                </a:moveTo>
                <a:lnTo>
                  <a:pt x="4612" y="4310"/>
                </a:lnTo>
                <a:lnTo>
                  <a:pt x="4520" y="4329"/>
                </a:lnTo>
                <a:lnTo>
                  <a:pt x="4434" y="4355"/>
                </a:lnTo>
                <a:lnTo>
                  <a:pt x="4352" y="4395"/>
                </a:lnTo>
                <a:lnTo>
                  <a:pt x="4275" y="4442"/>
                </a:lnTo>
                <a:lnTo>
                  <a:pt x="4205" y="4496"/>
                </a:lnTo>
                <a:lnTo>
                  <a:pt x="4141" y="4560"/>
                </a:lnTo>
                <a:lnTo>
                  <a:pt x="4087" y="4629"/>
                </a:lnTo>
                <a:lnTo>
                  <a:pt x="4040" y="4706"/>
                </a:lnTo>
                <a:lnTo>
                  <a:pt x="4001" y="4789"/>
                </a:lnTo>
                <a:lnTo>
                  <a:pt x="3975" y="4875"/>
                </a:lnTo>
                <a:lnTo>
                  <a:pt x="3956" y="4967"/>
                </a:lnTo>
                <a:lnTo>
                  <a:pt x="3950" y="5061"/>
                </a:lnTo>
                <a:lnTo>
                  <a:pt x="3956" y="5157"/>
                </a:lnTo>
                <a:lnTo>
                  <a:pt x="3975" y="5248"/>
                </a:lnTo>
                <a:lnTo>
                  <a:pt x="4001" y="5335"/>
                </a:lnTo>
                <a:lnTo>
                  <a:pt x="4040" y="5417"/>
                </a:lnTo>
                <a:lnTo>
                  <a:pt x="4087" y="5494"/>
                </a:lnTo>
                <a:lnTo>
                  <a:pt x="4141" y="5564"/>
                </a:lnTo>
                <a:lnTo>
                  <a:pt x="4205" y="5627"/>
                </a:lnTo>
                <a:lnTo>
                  <a:pt x="4275" y="5682"/>
                </a:lnTo>
                <a:lnTo>
                  <a:pt x="4352" y="5729"/>
                </a:lnTo>
                <a:lnTo>
                  <a:pt x="4434" y="5766"/>
                </a:lnTo>
                <a:lnTo>
                  <a:pt x="4520" y="5794"/>
                </a:lnTo>
                <a:lnTo>
                  <a:pt x="4612" y="5811"/>
                </a:lnTo>
                <a:lnTo>
                  <a:pt x="4706" y="5819"/>
                </a:lnTo>
                <a:lnTo>
                  <a:pt x="4802" y="5811"/>
                </a:lnTo>
                <a:lnTo>
                  <a:pt x="4894" y="5794"/>
                </a:lnTo>
                <a:lnTo>
                  <a:pt x="4980" y="5766"/>
                </a:lnTo>
                <a:lnTo>
                  <a:pt x="5062" y="5729"/>
                </a:lnTo>
                <a:lnTo>
                  <a:pt x="5139" y="5682"/>
                </a:lnTo>
                <a:lnTo>
                  <a:pt x="5209" y="5627"/>
                </a:lnTo>
                <a:lnTo>
                  <a:pt x="5272" y="5564"/>
                </a:lnTo>
                <a:lnTo>
                  <a:pt x="5327" y="5494"/>
                </a:lnTo>
                <a:lnTo>
                  <a:pt x="5374" y="5417"/>
                </a:lnTo>
                <a:lnTo>
                  <a:pt x="5411" y="5335"/>
                </a:lnTo>
                <a:lnTo>
                  <a:pt x="5439" y="5248"/>
                </a:lnTo>
                <a:lnTo>
                  <a:pt x="5456" y="5157"/>
                </a:lnTo>
                <a:lnTo>
                  <a:pt x="5464" y="5061"/>
                </a:lnTo>
                <a:lnTo>
                  <a:pt x="5456" y="4967"/>
                </a:lnTo>
                <a:lnTo>
                  <a:pt x="5439" y="4875"/>
                </a:lnTo>
                <a:lnTo>
                  <a:pt x="5411" y="4789"/>
                </a:lnTo>
                <a:lnTo>
                  <a:pt x="5374" y="4706"/>
                </a:lnTo>
                <a:lnTo>
                  <a:pt x="5327" y="4629"/>
                </a:lnTo>
                <a:lnTo>
                  <a:pt x="5272" y="4560"/>
                </a:lnTo>
                <a:lnTo>
                  <a:pt x="5209" y="4496"/>
                </a:lnTo>
                <a:lnTo>
                  <a:pt x="5139" y="4442"/>
                </a:lnTo>
                <a:lnTo>
                  <a:pt x="5062" y="4395"/>
                </a:lnTo>
                <a:lnTo>
                  <a:pt x="4980" y="4355"/>
                </a:lnTo>
                <a:lnTo>
                  <a:pt x="4894" y="4329"/>
                </a:lnTo>
                <a:lnTo>
                  <a:pt x="4802" y="4310"/>
                </a:lnTo>
                <a:lnTo>
                  <a:pt x="4706" y="4305"/>
                </a:lnTo>
                <a:close/>
                <a:moveTo>
                  <a:pt x="1103" y="2325"/>
                </a:moveTo>
                <a:lnTo>
                  <a:pt x="1009" y="2331"/>
                </a:lnTo>
                <a:lnTo>
                  <a:pt x="917" y="2348"/>
                </a:lnTo>
                <a:lnTo>
                  <a:pt x="831" y="2376"/>
                </a:lnTo>
                <a:lnTo>
                  <a:pt x="748" y="2413"/>
                </a:lnTo>
                <a:lnTo>
                  <a:pt x="672" y="2460"/>
                </a:lnTo>
                <a:lnTo>
                  <a:pt x="602" y="2516"/>
                </a:lnTo>
                <a:lnTo>
                  <a:pt x="538" y="2578"/>
                </a:lnTo>
                <a:lnTo>
                  <a:pt x="484" y="2650"/>
                </a:lnTo>
                <a:lnTo>
                  <a:pt x="437" y="2727"/>
                </a:lnTo>
                <a:lnTo>
                  <a:pt x="398" y="2809"/>
                </a:lnTo>
                <a:lnTo>
                  <a:pt x="371" y="2895"/>
                </a:lnTo>
                <a:lnTo>
                  <a:pt x="353" y="2987"/>
                </a:lnTo>
                <a:lnTo>
                  <a:pt x="347" y="3081"/>
                </a:lnTo>
                <a:lnTo>
                  <a:pt x="353" y="3177"/>
                </a:lnTo>
                <a:lnTo>
                  <a:pt x="371" y="3267"/>
                </a:lnTo>
                <a:lnTo>
                  <a:pt x="398" y="3355"/>
                </a:lnTo>
                <a:lnTo>
                  <a:pt x="437" y="3438"/>
                </a:lnTo>
                <a:lnTo>
                  <a:pt x="484" y="3513"/>
                </a:lnTo>
                <a:lnTo>
                  <a:pt x="538" y="3584"/>
                </a:lnTo>
                <a:lnTo>
                  <a:pt x="602" y="3646"/>
                </a:lnTo>
                <a:lnTo>
                  <a:pt x="672" y="3702"/>
                </a:lnTo>
                <a:lnTo>
                  <a:pt x="748" y="3749"/>
                </a:lnTo>
                <a:lnTo>
                  <a:pt x="831" y="3787"/>
                </a:lnTo>
                <a:lnTo>
                  <a:pt x="917" y="3815"/>
                </a:lnTo>
                <a:lnTo>
                  <a:pt x="1009" y="3832"/>
                </a:lnTo>
                <a:lnTo>
                  <a:pt x="1103" y="3837"/>
                </a:lnTo>
                <a:lnTo>
                  <a:pt x="1199" y="3832"/>
                </a:lnTo>
                <a:lnTo>
                  <a:pt x="1289" y="3815"/>
                </a:lnTo>
                <a:lnTo>
                  <a:pt x="1377" y="3787"/>
                </a:lnTo>
                <a:lnTo>
                  <a:pt x="1459" y="3749"/>
                </a:lnTo>
                <a:lnTo>
                  <a:pt x="1534" y="3702"/>
                </a:lnTo>
                <a:lnTo>
                  <a:pt x="1606" y="3646"/>
                </a:lnTo>
                <a:lnTo>
                  <a:pt x="1669" y="3584"/>
                </a:lnTo>
                <a:lnTo>
                  <a:pt x="1724" y="3513"/>
                </a:lnTo>
                <a:lnTo>
                  <a:pt x="1771" y="3438"/>
                </a:lnTo>
                <a:lnTo>
                  <a:pt x="1808" y="3355"/>
                </a:lnTo>
                <a:lnTo>
                  <a:pt x="1836" y="3267"/>
                </a:lnTo>
                <a:lnTo>
                  <a:pt x="1853" y="3177"/>
                </a:lnTo>
                <a:lnTo>
                  <a:pt x="1861" y="3081"/>
                </a:lnTo>
                <a:lnTo>
                  <a:pt x="1853" y="2987"/>
                </a:lnTo>
                <a:lnTo>
                  <a:pt x="1836" y="2895"/>
                </a:lnTo>
                <a:lnTo>
                  <a:pt x="1808" y="2809"/>
                </a:lnTo>
                <a:lnTo>
                  <a:pt x="1771" y="2727"/>
                </a:lnTo>
                <a:lnTo>
                  <a:pt x="1724" y="2650"/>
                </a:lnTo>
                <a:lnTo>
                  <a:pt x="1669" y="2578"/>
                </a:lnTo>
                <a:lnTo>
                  <a:pt x="1606" y="2516"/>
                </a:lnTo>
                <a:lnTo>
                  <a:pt x="1536" y="2460"/>
                </a:lnTo>
                <a:lnTo>
                  <a:pt x="1459" y="2413"/>
                </a:lnTo>
                <a:lnTo>
                  <a:pt x="1377" y="2376"/>
                </a:lnTo>
                <a:lnTo>
                  <a:pt x="1291" y="2348"/>
                </a:lnTo>
                <a:lnTo>
                  <a:pt x="1199" y="2331"/>
                </a:lnTo>
                <a:lnTo>
                  <a:pt x="1103" y="2325"/>
                </a:lnTo>
                <a:close/>
                <a:moveTo>
                  <a:pt x="4706" y="347"/>
                </a:moveTo>
                <a:lnTo>
                  <a:pt x="4612" y="353"/>
                </a:lnTo>
                <a:lnTo>
                  <a:pt x="4520" y="370"/>
                </a:lnTo>
                <a:lnTo>
                  <a:pt x="4434" y="398"/>
                </a:lnTo>
                <a:lnTo>
                  <a:pt x="4352" y="436"/>
                </a:lnTo>
                <a:lnTo>
                  <a:pt x="4277" y="482"/>
                </a:lnTo>
                <a:lnTo>
                  <a:pt x="4205" y="539"/>
                </a:lnTo>
                <a:lnTo>
                  <a:pt x="4141" y="603"/>
                </a:lnTo>
                <a:lnTo>
                  <a:pt x="4087" y="672"/>
                </a:lnTo>
                <a:lnTo>
                  <a:pt x="4040" y="749"/>
                </a:lnTo>
                <a:lnTo>
                  <a:pt x="4003" y="831"/>
                </a:lnTo>
                <a:lnTo>
                  <a:pt x="3975" y="918"/>
                </a:lnTo>
                <a:lnTo>
                  <a:pt x="3956" y="1010"/>
                </a:lnTo>
                <a:lnTo>
                  <a:pt x="3950" y="1104"/>
                </a:lnTo>
                <a:lnTo>
                  <a:pt x="3956" y="1199"/>
                </a:lnTo>
                <a:lnTo>
                  <a:pt x="3975" y="1289"/>
                </a:lnTo>
                <a:lnTo>
                  <a:pt x="4001" y="1378"/>
                </a:lnTo>
                <a:lnTo>
                  <a:pt x="4040" y="1460"/>
                </a:lnTo>
                <a:lnTo>
                  <a:pt x="4087" y="1535"/>
                </a:lnTo>
                <a:lnTo>
                  <a:pt x="4141" y="1606"/>
                </a:lnTo>
                <a:lnTo>
                  <a:pt x="4205" y="1668"/>
                </a:lnTo>
                <a:lnTo>
                  <a:pt x="4275" y="1725"/>
                </a:lnTo>
                <a:lnTo>
                  <a:pt x="4352" y="1772"/>
                </a:lnTo>
                <a:lnTo>
                  <a:pt x="4434" y="1809"/>
                </a:lnTo>
                <a:lnTo>
                  <a:pt x="4520" y="1837"/>
                </a:lnTo>
                <a:lnTo>
                  <a:pt x="4612" y="1854"/>
                </a:lnTo>
                <a:lnTo>
                  <a:pt x="4706" y="1860"/>
                </a:lnTo>
                <a:lnTo>
                  <a:pt x="4802" y="1854"/>
                </a:lnTo>
                <a:lnTo>
                  <a:pt x="4894" y="1837"/>
                </a:lnTo>
                <a:lnTo>
                  <a:pt x="4980" y="1809"/>
                </a:lnTo>
                <a:lnTo>
                  <a:pt x="5062" y="1772"/>
                </a:lnTo>
                <a:lnTo>
                  <a:pt x="5139" y="1725"/>
                </a:lnTo>
                <a:lnTo>
                  <a:pt x="5209" y="1668"/>
                </a:lnTo>
                <a:lnTo>
                  <a:pt x="5272" y="1606"/>
                </a:lnTo>
                <a:lnTo>
                  <a:pt x="5327" y="1535"/>
                </a:lnTo>
                <a:lnTo>
                  <a:pt x="5374" y="1460"/>
                </a:lnTo>
                <a:lnTo>
                  <a:pt x="5411" y="1378"/>
                </a:lnTo>
                <a:lnTo>
                  <a:pt x="5439" y="1289"/>
                </a:lnTo>
                <a:lnTo>
                  <a:pt x="5456" y="1199"/>
                </a:lnTo>
                <a:lnTo>
                  <a:pt x="5464" y="1104"/>
                </a:lnTo>
                <a:lnTo>
                  <a:pt x="5456" y="1010"/>
                </a:lnTo>
                <a:lnTo>
                  <a:pt x="5439" y="918"/>
                </a:lnTo>
                <a:lnTo>
                  <a:pt x="5411" y="831"/>
                </a:lnTo>
                <a:lnTo>
                  <a:pt x="5374" y="749"/>
                </a:lnTo>
                <a:lnTo>
                  <a:pt x="5327" y="672"/>
                </a:lnTo>
                <a:lnTo>
                  <a:pt x="5272" y="603"/>
                </a:lnTo>
                <a:lnTo>
                  <a:pt x="5209" y="539"/>
                </a:lnTo>
                <a:lnTo>
                  <a:pt x="5139" y="482"/>
                </a:lnTo>
                <a:lnTo>
                  <a:pt x="5062" y="436"/>
                </a:lnTo>
                <a:lnTo>
                  <a:pt x="4980" y="398"/>
                </a:lnTo>
                <a:lnTo>
                  <a:pt x="4894" y="370"/>
                </a:lnTo>
                <a:lnTo>
                  <a:pt x="4802" y="353"/>
                </a:lnTo>
                <a:lnTo>
                  <a:pt x="4706" y="347"/>
                </a:lnTo>
                <a:close/>
                <a:moveTo>
                  <a:pt x="4706" y="0"/>
                </a:moveTo>
                <a:lnTo>
                  <a:pt x="4819" y="6"/>
                </a:lnTo>
                <a:lnTo>
                  <a:pt x="4927" y="23"/>
                </a:lnTo>
                <a:lnTo>
                  <a:pt x="5032" y="51"/>
                </a:lnTo>
                <a:lnTo>
                  <a:pt x="5134" y="87"/>
                </a:lnTo>
                <a:lnTo>
                  <a:pt x="5231" y="133"/>
                </a:lnTo>
                <a:lnTo>
                  <a:pt x="5321" y="190"/>
                </a:lnTo>
                <a:lnTo>
                  <a:pt x="5406" y="252"/>
                </a:lnTo>
                <a:lnTo>
                  <a:pt x="5484" y="323"/>
                </a:lnTo>
                <a:lnTo>
                  <a:pt x="5556" y="402"/>
                </a:lnTo>
                <a:lnTo>
                  <a:pt x="5619" y="486"/>
                </a:lnTo>
                <a:lnTo>
                  <a:pt x="5674" y="578"/>
                </a:lnTo>
                <a:lnTo>
                  <a:pt x="5721" y="674"/>
                </a:lnTo>
                <a:lnTo>
                  <a:pt x="5758" y="775"/>
                </a:lnTo>
                <a:lnTo>
                  <a:pt x="5784" y="880"/>
                </a:lnTo>
                <a:lnTo>
                  <a:pt x="5801" y="989"/>
                </a:lnTo>
                <a:lnTo>
                  <a:pt x="5807" y="1102"/>
                </a:lnTo>
                <a:lnTo>
                  <a:pt x="5801" y="1214"/>
                </a:lnTo>
                <a:lnTo>
                  <a:pt x="5784" y="1325"/>
                </a:lnTo>
                <a:lnTo>
                  <a:pt x="5758" y="1430"/>
                </a:lnTo>
                <a:lnTo>
                  <a:pt x="5721" y="1531"/>
                </a:lnTo>
                <a:lnTo>
                  <a:pt x="5674" y="1627"/>
                </a:lnTo>
                <a:lnTo>
                  <a:pt x="5619" y="1719"/>
                </a:lnTo>
                <a:lnTo>
                  <a:pt x="5556" y="1803"/>
                </a:lnTo>
                <a:lnTo>
                  <a:pt x="5484" y="1882"/>
                </a:lnTo>
                <a:lnTo>
                  <a:pt x="5406" y="1954"/>
                </a:lnTo>
                <a:lnTo>
                  <a:pt x="5321" y="2015"/>
                </a:lnTo>
                <a:lnTo>
                  <a:pt x="5229" y="2072"/>
                </a:lnTo>
                <a:lnTo>
                  <a:pt x="5134" y="2119"/>
                </a:lnTo>
                <a:lnTo>
                  <a:pt x="5032" y="2154"/>
                </a:lnTo>
                <a:lnTo>
                  <a:pt x="4927" y="2182"/>
                </a:lnTo>
                <a:lnTo>
                  <a:pt x="4819" y="2199"/>
                </a:lnTo>
                <a:lnTo>
                  <a:pt x="4706" y="2205"/>
                </a:lnTo>
                <a:lnTo>
                  <a:pt x="4601" y="2199"/>
                </a:lnTo>
                <a:lnTo>
                  <a:pt x="4498" y="2184"/>
                </a:lnTo>
                <a:lnTo>
                  <a:pt x="4398" y="2160"/>
                </a:lnTo>
                <a:lnTo>
                  <a:pt x="4303" y="2128"/>
                </a:lnTo>
                <a:lnTo>
                  <a:pt x="4211" y="2087"/>
                </a:lnTo>
                <a:lnTo>
                  <a:pt x="4123" y="2038"/>
                </a:lnTo>
                <a:lnTo>
                  <a:pt x="4042" y="1982"/>
                </a:lnTo>
                <a:lnTo>
                  <a:pt x="3965" y="1918"/>
                </a:lnTo>
                <a:lnTo>
                  <a:pt x="3896" y="1848"/>
                </a:lnTo>
                <a:lnTo>
                  <a:pt x="3832" y="1772"/>
                </a:lnTo>
                <a:lnTo>
                  <a:pt x="2140" y="2717"/>
                </a:lnTo>
                <a:lnTo>
                  <a:pt x="2166" y="2804"/>
                </a:lnTo>
                <a:lnTo>
                  <a:pt x="2187" y="2894"/>
                </a:lnTo>
                <a:lnTo>
                  <a:pt x="2198" y="2987"/>
                </a:lnTo>
                <a:lnTo>
                  <a:pt x="2202" y="3081"/>
                </a:lnTo>
                <a:lnTo>
                  <a:pt x="2198" y="3175"/>
                </a:lnTo>
                <a:lnTo>
                  <a:pt x="2187" y="3269"/>
                </a:lnTo>
                <a:lnTo>
                  <a:pt x="2168" y="3357"/>
                </a:lnTo>
                <a:lnTo>
                  <a:pt x="2142" y="3445"/>
                </a:lnTo>
                <a:lnTo>
                  <a:pt x="3834" y="4391"/>
                </a:lnTo>
                <a:lnTo>
                  <a:pt x="3898" y="4316"/>
                </a:lnTo>
                <a:lnTo>
                  <a:pt x="3969" y="4246"/>
                </a:lnTo>
                <a:lnTo>
                  <a:pt x="4044" y="4183"/>
                </a:lnTo>
                <a:lnTo>
                  <a:pt x="4126" y="4126"/>
                </a:lnTo>
                <a:lnTo>
                  <a:pt x="4213" y="4078"/>
                </a:lnTo>
                <a:lnTo>
                  <a:pt x="4305" y="4036"/>
                </a:lnTo>
                <a:lnTo>
                  <a:pt x="4400" y="4004"/>
                </a:lnTo>
                <a:lnTo>
                  <a:pt x="4500" y="3980"/>
                </a:lnTo>
                <a:lnTo>
                  <a:pt x="4601" y="3965"/>
                </a:lnTo>
                <a:lnTo>
                  <a:pt x="4706" y="3961"/>
                </a:lnTo>
                <a:lnTo>
                  <a:pt x="4819" y="3967"/>
                </a:lnTo>
                <a:lnTo>
                  <a:pt x="4929" y="3984"/>
                </a:lnTo>
                <a:lnTo>
                  <a:pt x="5034" y="4010"/>
                </a:lnTo>
                <a:lnTo>
                  <a:pt x="5136" y="4048"/>
                </a:lnTo>
                <a:lnTo>
                  <a:pt x="5231" y="4094"/>
                </a:lnTo>
                <a:lnTo>
                  <a:pt x="5323" y="4149"/>
                </a:lnTo>
                <a:lnTo>
                  <a:pt x="5407" y="4213"/>
                </a:lnTo>
                <a:lnTo>
                  <a:pt x="5486" y="4284"/>
                </a:lnTo>
                <a:lnTo>
                  <a:pt x="5558" y="4363"/>
                </a:lnTo>
                <a:lnTo>
                  <a:pt x="5621" y="4447"/>
                </a:lnTo>
                <a:lnTo>
                  <a:pt x="5676" y="4537"/>
                </a:lnTo>
                <a:lnTo>
                  <a:pt x="5723" y="4635"/>
                </a:lnTo>
                <a:lnTo>
                  <a:pt x="5760" y="4736"/>
                </a:lnTo>
                <a:lnTo>
                  <a:pt x="5786" y="4841"/>
                </a:lnTo>
                <a:lnTo>
                  <a:pt x="5803" y="4950"/>
                </a:lnTo>
                <a:lnTo>
                  <a:pt x="5809" y="5063"/>
                </a:lnTo>
                <a:lnTo>
                  <a:pt x="5803" y="5175"/>
                </a:lnTo>
                <a:lnTo>
                  <a:pt x="5786" y="5284"/>
                </a:lnTo>
                <a:lnTo>
                  <a:pt x="5760" y="5391"/>
                </a:lnTo>
                <a:lnTo>
                  <a:pt x="5723" y="5492"/>
                </a:lnTo>
                <a:lnTo>
                  <a:pt x="5676" y="5588"/>
                </a:lnTo>
                <a:lnTo>
                  <a:pt x="5621" y="5678"/>
                </a:lnTo>
                <a:lnTo>
                  <a:pt x="5558" y="5764"/>
                </a:lnTo>
                <a:lnTo>
                  <a:pt x="5486" y="5841"/>
                </a:lnTo>
                <a:lnTo>
                  <a:pt x="5409" y="5913"/>
                </a:lnTo>
                <a:lnTo>
                  <a:pt x="5323" y="5976"/>
                </a:lnTo>
                <a:lnTo>
                  <a:pt x="5233" y="6033"/>
                </a:lnTo>
                <a:lnTo>
                  <a:pt x="5137" y="6078"/>
                </a:lnTo>
                <a:lnTo>
                  <a:pt x="5036" y="6115"/>
                </a:lnTo>
                <a:lnTo>
                  <a:pt x="4929" y="6143"/>
                </a:lnTo>
                <a:lnTo>
                  <a:pt x="4820" y="6158"/>
                </a:lnTo>
                <a:lnTo>
                  <a:pt x="4708" y="6164"/>
                </a:lnTo>
                <a:lnTo>
                  <a:pt x="4595" y="6158"/>
                </a:lnTo>
                <a:lnTo>
                  <a:pt x="4487" y="6143"/>
                </a:lnTo>
                <a:lnTo>
                  <a:pt x="4382" y="6115"/>
                </a:lnTo>
                <a:lnTo>
                  <a:pt x="4280" y="6078"/>
                </a:lnTo>
                <a:lnTo>
                  <a:pt x="4183" y="6031"/>
                </a:lnTo>
                <a:lnTo>
                  <a:pt x="4093" y="5976"/>
                </a:lnTo>
                <a:lnTo>
                  <a:pt x="4008" y="5913"/>
                </a:lnTo>
                <a:lnTo>
                  <a:pt x="3930" y="5841"/>
                </a:lnTo>
                <a:lnTo>
                  <a:pt x="3858" y="5763"/>
                </a:lnTo>
                <a:lnTo>
                  <a:pt x="3794" y="5678"/>
                </a:lnTo>
                <a:lnTo>
                  <a:pt x="3740" y="5588"/>
                </a:lnTo>
                <a:lnTo>
                  <a:pt x="3693" y="5490"/>
                </a:lnTo>
                <a:lnTo>
                  <a:pt x="3656" y="5389"/>
                </a:lnTo>
                <a:lnTo>
                  <a:pt x="3629" y="5284"/>
                </a:lnTo>
                <a:lnTo>
                  <a:pt x="3613" y="5175"/>
                </a:lnTo>
                <a:lnTo>
                  <a:pt x="3607" y="5063"/>
                </a:lnTo>
                <a:lnTo>
                  <a:pt x="3611" y="4967"/>
                </a:lnTo>
                <a:lnTo>
                  <a:pt x="3624" y="4875"/>
                </a:lnTo>
                <a:lnTo>
                  <a:pt x="3643" y="4783"/>
                </a:lnTo>
                <a:lnTo>
                  <a:pt x="3671" y="4695"/>
                </a:lnTo>
                <a:lnTo>
                  <a:pt x="1979" y="3749"/>
                </a:lnTo>
                <a:lnTo>
                  <a:pt x="1915" y="3826"/>
                </a:lnTo>
                <a:lnTo>
                  <a:pt x="1844" y="3896"/>
                </a:lnTo>
                <a:lnTo>
                  <a:pt x="1769" y="3959"/>
                </a:lnTo>
                <a:lnTo>
                  <a:pt x="1686" y="4016"/>
                </a:lnTo>
                <a:lnTo>
                  <a:pt x="1598" y="4066"/>
                </a:lnTo>
                <a:lnTo>
                  <a:pt x="1508" y="4108"/>
                </a:lnTo>
                <a:lnTo>
                  <a:pt x="1411" y="4140"/>
                </a:lnTo>
                <a:lnTo>
                  <a:pt x="1311" y="4164"/>
                </a:lnTo>
                <a:lnTo>
                  <a:pt x="1210" y="4179"/>
                </a:lnTo>
                <a:lnTo>
                  <a:pt x="1103" y="4183"/>
                </a:lnTo>
                <a:lnTo>
                  <a:pt x="990" y="4177"/>
                </a:lnTo>
                <a:lnTo>
                  <a:pt x="882" y="4162"/>
                </a:lnTo>
                <a:lnTo>
                  <a:pt x="777" y="4134"/>
                </a:lnTo>
                <a:lnTo>
                  <a:pt x="675" y="4096"/>
                </a:lnTo>
                <a:lnTo>
                  <a:pt x="578" y="4051"/>
                </a:lnTo>
                <a:lnTo>
                  <a:pt x="488" y="3995"/>
                </a:lnTo>
                <a:lnTo>
                  <a:pt x="403" y="3931"/>
                </a:lnTo>
                <a:lnTo>
                  <a:pt x="325" y="3860"/>
                </a:lnTo>
                <a:lnTo>
                  <a:pt x="253" y="3783"/>
                </a:lnTo>
                <a:lnTo>
                  <a:pt x="190" y="3697"/>
                </a:lnTo>
                <a:lnTo>
                  <a:pt x="135" y="3607"/>
                </a:lnTo>
                <a:lnTo>
                  <a:pt x="88" y="3511"/>
                </a:lnTo>
                <a:lnTo>
                  <a:pt x="51" y="3410"/>
                </a:lnTo>
                <a:lnTo>
                  <a:pt x="23" y="3303"/>
                </a:lnTo>
                <a:lnTo>
                  <a:pt x="6" y="3194"/>
                </a:lnTo>
                <a:lnTo>
                  <a:pt x="0" y="3081"/>
                </a:lnTo>
                <a:lnTo>
                  <a:pt x="6" y="2969"/>
                </a:lnTo>
                <a:lnTo>
                  <a:pt x="23" y="2860"/>
                </a:lnTo>
                <a:lnTo>
                  <a:pt x="51" y="2755"/>
                </a:lnTo>
                <a:lnTo>
                  <a:pt x="88" y="2653"/>
                </a:lnTo>
                <a:lnTo>
                  <a:pt x="133" y="2556"/>
                </a:lnTo>
                <a:lnTo>
                  <a:pt x="190" y="2466"/>
                </a:lnTo>
                <a:lnTo>
                  <a:pt x="253" y="2381"/>
                </a:lnTo>
                <a:lnTo>
                  <a:pt x="325" y="2303"/>
                </a:lnTo>
                <a:lnTo>
                  <a:pt x="403" y="2231"/>
                </a:lnTo>
                <a:lnTo>
                  <a:pt x="488" y="2167"/>
                </a:lnTo>
                <a:lnTo>
                  <a:pt x="578" y="2113"/>
                </a:lnTo>
                <a:lnTo>
                  <a:pt x="675" y="2066"/>
                </a:lnTo>
                <a:lnTo>
                  <a:pt x="775" y="2029"/>
                </a:lnTo>
                <a:lnTo>
                  <a:pt x="882" y="2002"/>
                </a:lnTo>
                <a:lnTo>
                  <a:pt x="990" y="1985"/>
                </a:lnTo>
                <a:lnTo>
                  <a:pt x="1103" y="1980"/>
                </a:lnTo>
                <a:lnTo>
                  <a:pt x="1208" y="1984"/>
                </a:lnTo>
                <a:lnTo>
                  <a:pt x="1311" y="1999"/>
                </a:lnTo>
                <a:lnTo>
                  <a:pt x="1411" y="2023"/>
                </a:lnTo>
                <a:lnTo>
                  <a:pt x="1506" y="2055"/>
                </a:lnTo>
                <a:lnTo>
                  <a:pt x="1598" y="2096"/>
                </a:lnTo>
                <a:lnTo>
                  <a:pt x="1684" y="2145"/>
                </a:lnTo>
                <a:lnTo>
                  <a:pt x="1767" y="2203"/>
                </a:lnTo>
                <a:lnTo>
                  <a:pt x="1842" y="2265"/>
                </a:lnTo>
                <a:lnTo>
                  <a:pt x="1913" y="2336"/>
                </a:lnTo>
                <a:lnTo>
                  <a:pt x="1977" y="2411"/>
                </a:lnTo>
                <a:lnTo>
                  <a:pt x="3667" y="1468"/>
                </a:lnTo>
                <a:lnTo>
                  <a:pt x="3639" y="1381"/>
                </a:lnTo>
                <a:lnTo>
                  <a:pt x="3620" y="1291"/>
                </a:lnTo>
                <a:lnTo>
                  <a:pt x="3609" y="1197"/>
                </a:lnTo>
                <a:lnTo>
                  <a:pt x="3603" y="1102"/>
                </a:lnTo>
                <a:lnTo>
                  <a:pt x="3609" y="989"/>
                </a:lnTo>
                <a:lnTo>
                  <a:pt x="3626" y="880"/>
                </a:lnTo>
                <a:lnTo>
                  <a:pt x="3654" y="775"/>
                </a:lnTo>
                <a:lnTo>
                  <a:pt x="3691" y="674"/>
                </a:lnTo>
                <a:lnTo>
                  <a:pt x="3736" y="578"/>
                </a:lnTo>
                <a:lnTo>
                  <a:pt x="3793" y="486"/>
                </a:lnTo>
                <a:lnTo>
                  <a:pt x="3856" y="402"/>
                </a:lnTo>
                <a:lnTo>
                  <a:pt x="3928" y="323"/>
                </a:lnTo>
                <a:lnTo>
                  <a:pt x="4005" y="252"/>
                </a:lnTo>
                <a:lnTo>
                  <a:pt x="4091" y="190"/>
                </a:lnTo>
                <a:lnTo>
                  <a:pt x="4181" y="133"/>
                </a:lnTo>
                <a:lnTo>
                  <a:pt x="4277" y="87"/>
                </a:lnTo>
                <a:lnTo>
                  <a:pt x="4378" y="51"/>
                </a:lnTo>
                <a:lnTo>
                  <a:pt x="4483" y="23"/>
                </a:lnTo>
                <a:lnTo>
                  <a:pt x="4593" y="6"/>
                </a:lnTo>
                <a:lnTo>
                  <a:pt x="470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latin typeface="Segoe UI Light" panose="020B0502040204020203" pitchFamily="34" charset="0"/>
              <a:ea typeface="Open Sans" pitchFamily="34" charset="0"/>
              <a:cs typeface="Segoe UI Light" panose="020B0502040204020203" pitchFamily="34" charset="0"/>
            </a:endParaRPr>
          </a:p>
        </p:txBody>
      </p:sp>
      <p:grpSp>
        <p:nvGrpSpPr>
          <p:cNvPr id="39" name="Group 38">
            <a:extLst>
              <a:ext uri="{FF2B5EF4-FFF2-40B4-BE49-F238E27FC236}">
                <a16:creationId xmlns:a16="http://schemas.microsoft.com/office/drawing/2014/main" id="{F52E3808-BB55-4B7C-8E5A-8B33FD774472}"/>
              </a:ext>
            </a:extLst>
          </p:cNvPr>
          <p:cNvGrpSpPr/>
          <p:nvPr/>
        </p:nvGrpSpPr>
        <p:grpSpPr>
          <a:xfrm>
            <a:off x="2263727" y="1611639"/>
            <a:ext cx="214856" cy="367884"/>
            <a:chOff x="-4690214" y="-627842"/>
            <a:chExt cx="3353784" cy="5742464"/>
          </a:xfrm>
          <a:solidFill>
            <a:schemeClr val="bg1"/>
          </a:solidFill>
        </p:grpSpPr>
        <p:sp>
          <p:nvSpPr>
            <p:cNvPr id="40" name="Freeform 13">
              <a:extLst>
                <a:ext uri="{FF2B5EF4-FFF2-40B4-BE49-F238E27FC236}">
                  <a16:creationId xmlns:a16="http://schemas.microsoft.com/office/drawing/2014/main" id="{1C8E3864-BA34-4434-844F-8559AB6BB71B}"/>
                </a:ext>
              </a:extLst>
            </p:cNvPr>
            <p:cNvSpPr>
              <a:spLocks/>
            </p:cNvSpPr>
            <p:nvPr/>
          </p:nvSpPr>
          <p:spPr bwMode="auto">
            <a:xfrm>
              <a:off x="-4690214" y="1301722"/>
              <a:ext cx="2442512" cy="3812900"/>
            </a:xfrm>
            <a:custGeom>
              <a:avLst/>
              <a:gdLst>
                <a:gd name="T0" fmla="*/ 2641 w 3857"/>
                <a:gd name="T1" fmla="*/ 0 h 6021"/>
                <a:gd name="T2" fmla="*/ 2793 w 3857"/>
                <a:gd name="T3" fmla="*/ 20 h 6021"/>
                <a:gd name="T4" fmla="*/ 2903 w 3857"/>
                <a:gd name="T5" fmla="*/ 66 h 6021"/>
                <a:gd name="T6" fmla="*/ 2980 w 3857"/>
                <a:gd name="T7" fmla="*/ 147 h 6021"/>
                <a:gd name="T8" fmla="*/ 3038 w 3857"/>
                <a:gd name="T9" fmla="*/ 246 h 6021"/>
                <a:gd name="T10" fmla="*/ 3849 w 3857"/>
                <a:gd name="T11" fmla="*/ 2142 h 6021"/>
                <a:gd name="T12" fmla="*/ 3851 w 3857"/>
                <a:gd name="T13" fmla="*/ 2300 h 6021"/>
                <a:gd name="T14" fmla="*/ 3799 w 3857"/>
                <a:gd name="T15" fmla="*/ 2438 h 6021"/>
                <a:gd name="T16" fmla="*/ 3719 w 3857"/>
                <a:gd name="T17" fmla="*/ 2534 h 6021"/>
                <a:gd name="T18" fmla="*/ 3611 w 3857"/>
                <a:gd name="T19" fmla="*/ 2603 h 6021"/>
                <a:gd name="T20" fmla="*/ 3449 w 3857"/>
                <a:gd name="T21" fmla="*/ 2637 h 6021"/>
                <a:gd name="T22" fmla="*/ 3314 w 3857"/>
                <a:gd name="T23" fmla="*/ 2614 h 6021"/>
                <a:gd name="T24" fmla="*/ 3198 w 3857"/>
                <a:gd name="T25" fmla="*/ 2551 h 6021"/>
                <a:gd name="T26" fmla="*/ 3107 w 3857"/>
                <a:gd name="T27" fmla="*/ 2452 h 6021"/>
                <a:gd name="T28" fmla="*/ 2908 w 3857"/>
                <a:gd name="T29" fmla="*/ 2007 h 6021"/>
                <a:gd name="T30" fmla="*/ 2911 w 3857"/>
                <a:gd name="T31" fmla="*/ 5651 h 6021"/>
                <a:gd name="T32" fmla="*/ 2856 w 3857"/>
                <a:gd name="T33" fmla="*/ 5797 h 6021"/>
                <a:gd name="T34" fmla="*/ 2757 w 3857"/>
                <a:gd name="T35" fmla="*/ 5913 h 6021"/>
                <a:gd name="T36" fmla="*/ 2625 w 3857"/>
                <a:gd name="T37" fmla="*/ 5993 h 6021"/>
                <a:gd name="T38" fmla="*/ 2467 w 3857"/>
                <a:gd name="T39" fmla="*/ 6021 h 6021"/>
                <a:gd name="T40" fmla="*/ 2313 w 3857"/>
                <a:gd name="T41" fmla="*/ 5993 h 6021"/>
                <a:gd name="T42" fmla="*/ 2181 w 3857"/>
                <a:gd name="T43" fmla="*/ 5913 h 6021"/>
                <a:gd name="T44" fmla="*/ 2081 w 3857"/>
                <a:gd name="T45" fmla="*/ 5797 h 6021"/>
                <a:gd name="T46" fmla="*/ 2026 w 3857"/>
                <a:gd name="T47" fmla="*/ 5651 h 6021"/>
                <a:gd name="T48" fmla="*/ 2021 w 3857"/>
                <a:gd name="T49" fmla="*/ 3205 h 6021"/>
                <a:gd name="T50" fmla="*/ 1822 w 3857"/>
                <a:gd name="T51" fmla="*/ 5530 h 6021"/>
                <a:gd name="T52" fmla="*/ 1795 w 3857"/>
                <a:gd name="T53" fmla="*/ 5687 h 6021"/>
                <a:gd name="T54" fmla="*/ 1715 w 3857"/>
                <a:gd name="T55" fmla="*/ 5819 h 6021"/>
                <a:gd name="T56" fmla="*/ 1599 w 3857"/>
                <a:gd name="T57" fmla="*/ 5919 h 6021"/>
                <a:gd name="T58" fmla="*/ 1453 w 3857"/>
                <a:gd name="T59" fmla="*/ 5971 h 6021"/>
                <a:gd name="T60" fmla="*/ 1293 w 3857"/>
                <a:gd name="T61" fmla="*/ 5971 h 6021"/>
                <a:gd name="T62" fmla="*/ 1147 w 3857"/>
                <a:gd name="T63" fmla="*/ 5919 h 6021"/>
                <a:gd name="T64" fmla="*/ 1028 w 3857"/>
                <a:gd name="T65" fmla="*/ 5819 h 6021"/>
                <a:gd name="T66" fmla="*/ 951 w 3857"/>
                <a:gd name="T67" fmla="*/ 5687 h 6021"/>
                <a:gd name="T68" fmla="*/ 924 w 3857"/>
                <a:gd name="T69" fmla="*/ 5530 h 6021"/>
                <a:gd name="T70" fmla="*/ 780 w 3857"/>
                <a:gd name="T71" fmla="*/ 2391 h 6021"/>
                <a:gd name="T72" fmla="*/ 706 w 3857"/>
                <a:gd name="T73" fmla="*/ 2504 h 6021"/>
                <a:gd name="T74" fmla="*/ 601 w 3857"/>
                <a:gd name="T75" fmla="*/ 2587 h 6021"/>
                <a:gd name="T76" fmla="*/ 474 w 3857"/>
                <a:gd name="T77" fmla="*/ 2631 h 6021"/>
                <a:gd name="T78" fmla="*/ 325 w 3857"/>
                <a:gd name="T79" fmla="*/ 2628 h 6021"/>
                <a:gd name="T80" fmla="*/ 187 w 3857"/>
                <a:gd name="T81" fmla="*/ 2573 h 6021"/>
                <a:gd name="T82" fmla="*/ 94 w 3857"/>
                <a:gd name="T83" fmla="*/ 2487 h 6021"/>
                <a:gd name="T84" fmla="*/ 28 w 3857"/>
                <a:gd name="T85" fmla="*/ 2380 h 6021"/>
                <a:gd name="T86" fmla="*/ 0 w 3857"/>
                <a:gd name="T87" fmla="*/ 2222 h 6021"/>
                <a:gd name="T88" fmla="*/ 33 w 3857"/>
                <a:gd name="T89" fmla="*/ 2065 h 6021"/>
                <a:gd name="T90" fmla="*/ 852 w 3857"/>
                <a:gd name="T91" fmla="*/ 185 h 6021"/>
                <a:gd name="T92" fmla="*/ 948 w 3857"/>
                <a:gd name="T93" fmla="*/ 89 h 6021"/>
                <a:gd name="T94" fmla="*/ 1070 w 3857"/>
                <a:gd name="T95" fmla="*/ 22 h 6021"/>
                <a:gd name="T96" fmla="*/ 1196 w 3857"/>
                <a:gd name="T97" fmla="*/ 0 h 6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57" h="6021">
                  <a:moveTo>
                    <a:pt x="1196" y="0"/>
                  </a:moveTo>
                  <a:lnTo>
                    <a:pt x="2641" y="0"/>
                  </a:lnTo>
                  <a:lnTo>
                    <a:pt x="2724" y="6"/>
                  </a:lnTo>
                  <a:lnTo>
                    <a:pt x="2793" y="20"/>
                  </a:lnTo>
                  <a:lnTo>
                    <a:pt x="2853" y="39"/>
                  </a:lnTo>
                  <a:lnTo>
                    <a:pt x="2903" y="66"/>
                  </a:lnTo>
                  <a:lnTo>
                    <a:pt x="2944" y="102"/>
                  </a:lnTo>
                  <a:lnTo>
                    <a:pt x="2980" y="147"/>
                  </a:lnTo>
                  <a:lnTo>
                    <a:pt x="3011" y="193"/>
                  </a:lnTo>
                  <a:lnTo>
                    <a:pt x="3038" y="246"/>
                  </a:lnTo>
                  <a:lnTo>
                    <a:pt x="3824" y="2065"/>
                  </a:lnTo>
                  <a:lnTo>
                    <a:pt x="3849" y="2142"/>
                  </a:lnTo>
                  <a:lnTo>
                    <a:pt x="3857" y="2222"/>
                  </a:lnTo>
                  <a:lnTo>
                    <a:pt x="3851" y="2300"/>
                  </a:lnTo>
                  <a:lnTo>
                    <a:pt x="3827" y="2380"/>
                  </a:lnTo>
                  <a:lnTo>
                    <a:pt x="3799" y="2438"/>
                  </a:lnTo>
                  <a:lnTo>
                    <a:pt x="3763" y="2487"/>
                  </a:lnTo>
                  <a:lnTo>
                    <a:pt x="3719" y="2534"/>
                  </a:lnTo>
                  <a:lnTo>
                    <a:pt x="3667" y="2573"/>
                  </a:lnTo>
                  <a:lnTo>
                    <a:pt x="3611" y="2603"/>
                  </a:lnTo>
                  <a:lnTo>
                    <a:pt x="3532" y="2628"/>
                  </a:lnTo>
                  <a:lnTo>
                    <a:pt x="3449" y="2637"/>
                  </a:lnTo>
                  <a:lnTo>
                    <a:pt x="3380" y="2631"/>
                  </a:lnTo>
                  <a:lnTo>
                    <a:pt x="3314" y="2614"/>
                  </a:lnTo>
                  <a:lnTo>
                    <a:pt x="3253" y="2587"/>
                  </a:lnTo>
                  <a:lnTo>
                    <a:pt x="3198" y="2551"/>
                  </a:lnTo>
                  <a:lnTo>
                    <a:pt x="3148" y="2504"/>
                  </a:lnTo>
                  <a:lnTo>
                    <a:pt x="3107" y="2452"/>
                  </a:lnTo>
                  <a:lnTo>
                    <a:pt x="3074" y="2391"/>
                  </a:lnTo>
                  <a:lnTo>
                    <a:pt x="2908" y="2007"/>
                  </a:lnTo>
                  <a:lnTo>
                    <a:pt x="2917" y="5571"/>
                  </a:lnTo>
                  <a:lnTo>
                    <a:pt x="2911" y="5651"/>
                  </a:lnTo>
                  <a:lnTo>
                    <a:pt x="2889" y="5728"/>
                  </a:lnTo>
                  <a:lnTo>
                    <a:pt x="2856" y="5797"/>
                  </a:lnTo>
                  <a:lnTo>
                    <a:pt x="2812" y="5861"/>
                  </a:lnTo>
                  <a:lnTo>
                    <a:pt x="2757" y="5913"/>
                  </a:lnTo>
                  <a:lnTo>
                    <a:pt x="2696" y="5960"/>
                  </a:lnTo>
                  <a:lnTo>
                    <a:pt x="2625" y="5993"/>
                  </a:lnTo>
                  <a:lnTo>
                    <a:pt x="2550" y="6013"/>
                  </a:lnTo>
                  <a:lnTo>
                    <a:pt x="2467" y="6021"/>
                  </a:lnTo>
                  <a:lnTo>
                    <a:pt x="2387" y="6013"/>
                  </a:lnTo>
                  <a:lnTo>
                    <a:pt x="2313" y="5993"/>
                  </a:lnTo>
                  <a:lnTo>
                    <a:pt x="2241" y="5960"/>
                  </a:lnTo>
                  <a:lnTo>
                    <a:pt x="2181" y="5913"/>
                  </a:lnTo>
                  <a:lnTo>
                    <a:pt x="2126" y="5861"/>
                  </a:lnTo>
                  <a:lnTo>
                    <a:pt x="2081" y="5797"/>
                  </a:lnTo>
                  <a:lnTo>
                    <a:pt x="2048" y="5728"/>
                  </a:lnTo>
                  <a:lnTo>
                    <a:pt x="2026" y="5651"/>
                  </a:lnTo>
                  <a:lnTo>
                    <a:pt x="2021" y="5571"/>
                  </a:lnTo>
                  <a:lnTo>
                    <a:pt x="2021" y="3205"/>
                  </a:lnTo>
                  <a:lnTo>
                    <a:pt x="1822" y="3205"/>
                  </a:lnTo>
                  <a:lnTo>
                    <a:pt x="1822" y="5530"/>
                  </a:lnTo>
                  <a:lnTo>
                    <a:pt x="1814" y="5610"/>
                  </a:lnTo>
                  <a:lnTo>
                    <a:pt x="1795" y="5687"/>
                  </a:lnTo>
                  <a:lnTo>
                    <a:pt x="1759" y="5756"/>
                  </a:lnTo>
                  <a:lnTo>
                    <a:pt x="1715" y="5819"/>
                  </a:lnTo>
                  <a:lnTo>
                    <a:pt x="1662" y="5875"/>
                  </a:lnTo>
                  <a:lnTo>
                    <a:pt x="1599" y="5919"/>
                  </a:lnTo>
                  <a:lnTo>
                    <a:pt x="1530" y="5952"/>
                  </a:lnTo>
                  <a:lnTo>
                    <a:pt x="1453" y="5971"/>
                  </a:lnTo>
                  <a:lnTo>
                    <a:pt x="1373" y="5980"/>
                  </a:lnTo>
                  <a:lnTo>
                    <a:pt x="1293" y="5971"/>
                  </a:lnTo>
                  <a:lnTo>
                    <a:pt x="1216" y="5952"/>
                  </a:lnTo>
                  <a:lnTo>
                    <a:pt x="1147" y="5919"/>
                  </a:lnTo>
                  <a:lnTo>
                    <a:pt x="1083" y="5875"/>
                  </a:lnTo>
                  <a:lnTo>
                    <a:pt x="1028" y="5819"/>
                  </a:lnTo>
                  <a:lnTo>
                    <a:pt x="984" y="5756"/>
                  </a:lnTo>
                  <a:lnTo>
                    <a:pt x="951" y="5687"/>
                  </a:lnTo>
                  <a:lnTo>
                    <a:pt x="932" y="5610"/>
                  </a:lnTo>
                  <a:lnTo>
                    <a:pt x="924" y="5530"/>
                  </a:lnTo>
                  <a:lnTo>
                    <a:pt x="924" y="2060"/>
                  </a:lnTo>
                  <a:lnTo>
                    <a:pt x="780" y="2391"/>
                  </a:lnTo>
                  <a:lnTo>
                    <a:pt x="747" y="2452"/>
                  </a:lnTo>
                  <a:lnTo>
                    <a:pt x="706" y="2504"/>
                  </a:lnTo>
                  <a:lnTo>
                    <a:pt x="659" y="2551"/>
                  </a:lnTo>
                  <a:lnTo>
                    <a:pt x="601" y="2587"/>
                  </a:lnTo>
                  <a:lnTo>
                    <a:pt x="540" y="2614"/>
                  </a:lnTo>
                  <a:lnTo>
                    <a:pt x="474" y="2631"/>
                  </a:lnTo>
                  <a:lnTo>
                    <a:pt x="405" y="2637"/>
                  </a:lnTo>
                  <a:lnTo>
                    <a:pt x="325" y="2628"/>
                  </a:lnTo>
                  <a:lnTo>
                    <a:pt x="245" y="2603"/>
                  </a:lnTo>
                  <a:lnTo>
                    <a:pt x="187" y="2573"/>
                  </a:lnTo>
                  <a:lnTo>
                    <a:pt x="138" y="2534"/>
                  </a:lnTo>
                  <a:lnTo>
                    <a:pt x="94" y="2487"/>
                  </a:lnTo>
                  <a:lnTo>
                    <a:pt x="55" y="2438"/>
                  </a:lnTo>
                  <a:lnTo>
                    <a:pt x="28" y="2380"/>
                  </a:lnTo>
                  <a:lnTo>
                    <a:pt x="6" y="2300"/>
                  </a:lnTo>
                  <a:lnTo>
                    <a:pt x="0" y="2222"/>
                  </a:lnTo>
                  <a:lnTo>
                    <a:pt x="8" y="2142"/>
                  </a:lnTo>
                  <a:lnTo>
                    <a:pt x="33" y="2065"/>
                  </a:lnTo>
                  <a:lnTo>
                    <a:pt x="819" y="246"/>
                  </a:lnTo>
                  <a:lnTo>
                    <a:pt x="852" y="185"/>
                  </a:lnTo>
                  <a:lnTo>
                    <a:pt x="896" y="133"/>
                  </a:lnTo>
                  <a:lnTo>
                    <a:pt x="948" y="89"/>
                  </a:lnTo>
                  <a:lnTo>
                    <a:pt x="1006" y="50"/>
                  </a:lnTo>
                  <a:lnTo>
                    <a:pt x="1070" y="22"/>
                  </a:lnTo>
                  <a:lnTo>
                    <a:pt x="1133" y="6"/>
                  </a:lnTo>
                  <a:lnTo>
                    <a:pt x="11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latin typeface="Segoe UI Light" panose="020B0502040204020203" pitchFamily="34" charset="0"/>
                <a:cs typeface="Segoe UI Light" panose="020B0502040204020203" pitchFamily="34" charset="0"/>
              </a:endParaRPr>
            </a:p>
          </p:txBody>
        </p:sp>
        <p:sp>
          <p:nvSpPr>
            <p:cNvPr id="41" name="Freeform 14">
              <a:extLst>
                <a:ext uri="{FF2B5EF4-FFF2-40B4-BE49-F238E27FC236}">
                  <a16:creationId xmlns:a16="http://schemas.microsoft.com/office/drawing/2014/main" id="{83E6D1DF-A9F0-455E-BAC8-BF93D2CE5009}"/>
                </a:ext>
              </a:extLst>
            </p:cNvPr>
            <p:cNvSpPr>
              <a:spLocks/>
            </p:cNvSpPr>
            <p:nvPr/>
          </p:nvSpPr>
          <p:spPr bwMode="auto">
            <a:xfrm>
              <a:off x="-4152570" y="-94631"/>
              <a:ext cx="1300731" cy="1301997"/>
            </a:xfrm>
            <a:custGeom>
              <a:avLst/>
              <a:gdLst>
                <a:gd name="T0" fmla="*/ 1028 w 2054"/>
                <a:gd name="T1" fmla="*/ 0 h 2056"/>
                <a:gd name="T2" fmla="*/ 1155 w 2054"/>
                <a:gd name="T3" fmla="*/ 8 h 2056"/>
                <a:gd name="T4" fmla="*/ 1279 w 2054"/>
                <a:gd name="T5" fmla="*/ 30 h 2056"/>
                <a:gd name="T6" fmla="*/ 1398 w 2054"/>
                <a:gd name="T7" fmla="*/ 69 h 2056"/>
                <a:gd name="T8" fmla="*/ 1511 w 2054"/>
                <a:gd name="T9" fmla="*/ 118 h 2056"/>
                <a:gd name="T10" fmla="*/ 1613 w 2054"/>
                <a:gd name="T11" fmla="*/ 184 h 2056"/>
                <a:gd name="T12" fmla="*/ 1709 w 2054"/>
                <a:gd name="T13" fmla="*/ 259 h 2056"/>
                <a:gd name="T14" fmla="*/ 1795 w 2054"/>
                <a:gd name="T15" fmla="*/ 345 h 2056"/>
                <a:gd name="T16" fmla="*/ 1869 w 2054"/>
                <a:gd name="T17" fmla="*/ 441 h 2056"/>
                <a:gd name="T18" fmla="*/ 1935 w 2054"/>
                <a:gd name="T19" fmla="*/ 543 h 2056"/>
                <a:gd name="T20" fmla="*/ 1985 w 2054"/>
                <a:gd name="T21" fmla="*/ 657 h 2056"/>
                <a:gd name="T22" fmla="*/ 2024 w 2054"/>
                <a:gd name="T23" fmla="*/ 775 h 2056"/>
                <a:gd name="T24" fmla="*/ 2046 w 2054"/>
                <a:gd name="T25" fmla="*/ 899 h 2056"/>
                <a:gd name="T26" fmla="*/ 2054 w 2054"/>
                <a:gd name="T27" fmla="*/ 1026 h 2056"/>
                <a:gd name="T28" fmla="*/ 2046 w 2054"/>
                <a:gd name="T29" fmla="*/ 1156 h 2056"/>
                <a:gd name="T30" fmla="*/ 2024 w 2054"/>
                <a:gd name="T31" fmla="*/ 1280 h 2056"/>
                <a:gd name="T32" fmla="*/ 1985 w 2054"/>
                <a:gd name="T33" fmla="*/ 1399 h 2056"/>
                <a:gd name="T34" fmla="*/ 1935 w 2054"/>
                <a:gd name="T35" fmla="*/ 1510 h 2056"/>
                <a:gd name="T36" fmla="*/ 1869 w 2054"/>
                <a:gd name="T37" fmla="*/ 1614 h 2056"/>
                <a:gd name="T38" fmla="*/ 1795 w 2054"/>
                <a:gd name="T39" fmla="*/ 1711 h 2056"/>
                <a:gd name="T40" fmla="*/ 1709 w 2054"/>
                <a:gd name="T41" fmla="*/ 1797 h 2056"/>
                <a:gd name="T42" fmla="*/ 1613 w 2054"/>
                <a:gd name="T43" fmla="*/ 1871 h 2056"/>
                <a:gd name="T44" fmla="*/ 1511 w 2054"/>
                <a:gd name="T45" fmla="*/ 1935 h 2056"/>
                <a:gd name="T46" fmla="*/ 1398 w 2054"/>
                <a:gd name="T47" fmla="*/ 1987 h 2056"/>
                <a:gd name="T48" fmla="*/ 1279 w 2054"/>
                <a:gd name="T49" fmla="*/ 2026 h 2056"/>
                <a:gd name="T50" fmla="*/ 1155 w 2054"/>
                <a:gd name="T51" fmla="*/ 2048 h 2056"/>
                <a:gd name="T52" fmla="*/ 1028 w 2054"/>
                <a:gd name="T53" fmla="*/ 2056 h 2056"/>
                <a:gd name="T54" fmla="*/ 899 w 2054"/>
                <a:gd name="T55" fmla="*/ 2048 h 2056"/>
                <a:gd name="T56" fmla="*/ 775 w 2054"/>
                <a:gd name="T57" fmla="*/ 2026 h 2056"/>
                <a:gd name="T58" fmla="*/ 656 w 2054"/>
                <a:gd name="T59" fmla="*/ 1987 h 2056"/>
                <a:gd name="T60" fmla="*/ 546 w 2054"/>
                <a:gd name="T61" fmla="*/ 1935 h 2056"/>
                <a:gd name="T62" fmla="*/ 441 w 2054"/>
                <a:gd name="T63" fmla="*/ 1871 h 2056"/>
                <a:gd name="T64" fmla="*/ 345 w 2054"/>
                <a:gd name="T65" fmla="*/ 1797 h 2056"/>
                <a:gd name="T66" fmla="*/ 259 w 2054"/>
                <a:gd name="T67" fmla="*/ 1711 h 2056"/>
                <a:gd name="T68" fmla="*/ 185 w 2054"/>
                <a:gd name="T69" fmla="*/ 1614 h 2056"/>
                <a:gd name="T70" fmla="*/ 121 w 2054"/>
                <a:gd name="T71" fmla="*/ 1510 h 2056"/>
                <a:gd name="T72" fmla="*/ 69 w 2054"/>
                <a:gd name="T73" fmla="*/ 1399 h 2056"/>
                <a:gd name="T74" fmla="*/ 30 w 2054"/>
                <a:gd name="T75" fmla="*/ 1280 h 2056"/>
                <a:gd name="T76" fmla="*/ 8 w 2054"/>
                <a:gd name="T77" fmla="*/ 1156 h 2056"/>
                <a:gd name="T78" fmla="*/ 0 w 2054"/>
                <a:gd name="T79" fmla="*/ 1026 h 2056"/>
                <a:gd name="T80" fmla="*/ 8 w 2054"/>
                <a:gd name="T81" fmla="*/ 899 h 2056"/>
                <a:gd name="T82" fmla="*/ 30 w 2054"/>
                <a:gd name="T83" fmla="*/ 775 h 2056"/>
                <a:gd name="T84" fmla="*/ 69 w 2054"/>
                <a:gd name="T85" fmla="*/ 657 h 2056"/>
                <a:gd name="T86" fmla="*/ 121 w 2054"/>
                <a:gd name="T87" fmla="*/ 543 h 2056"/>
                <a:gd name="T88" fmla="*/ 185 w 2054"/>
                <a:gd name="T89" fmla="*/ 441 h 2056"/>
                <a:gd name="T90" fmla="*/ 259 w 2054"/>
                <a:gd name="T91" fmla="*/ 345 h 2056"/>
                <a:gd name="T92" fmla="*/ 345 w 2054"/>
                <a:gd name="T93" fmla="*/ 259 h 2056"/>
                <a:gd name="T94" fmla="*/ 441 w 2054"/>
                <a:gd name="T95" fmla="*/ 184 h 2056"/>
                <a:gd name="T96" fmla="*/ 546 w 2054"/>
                <a:gd name="T97" fmla="*/ 118 h 2056"/>
                <a:gd name="T98" fmla="*/ 656 w 2054"/>
                <a:gd name="T99" fmla="*/ 69 h 2056"/>
                <a:gd name="T100" fmla="*/ 775 w 2054"/>
                <a:gd name="T101" fmla="*/ 30 h 2056"/>
                <a:gd name="T102" fmla="*/ 899 w 2054"/>
                <a:gd name="T103" fmla="*/ 8 h 2056"/>
                <a:gd name="T104" fmla="*/ 1028 w 2054"/>
                <a:gd name="T105" fmla="*/ 0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54" h="2056">
                  <a:moveTo>
                    <a:pt x="1028" y="0"/>
                  </a:moveTo>
                  <a:lnTo>
                    <a:pt x="1155" y="8"/>
                  </a:lnTo>
                  <a:lnTo>
                    <a:pt x="1279" y="30"/>
                  </a:lnTo>
                  <a:lnTo>
                    <a:pt x="1398" y="69"/>
                  </a:lnTo>
                  <a:lnTo>
                    <a:pt x="1511" y="118"/>
                  </a:lnTo>
                  <a:lnTo>
                    <a:pt x="1613" y="184"/>
                  </a:lnTo>
                  <a:lnTo>
                    <a:pt x="1709" y="259"/>
                  </a:lnTo>
                  <a:lnTo>
                    <a:pt x="1795" y="345"/>
                  </a:lnTo>
                  <a:lnTo>
                    <a:pt x="1869" y="441"/>
                  </a:lnTo>
                  <a:lnTo>
                    <a:pt x="1935" y="543"/>
                  </a:lnTo>
                  <a:lnTo>
                    <a:pt x="1985" y="657"/>
                  </a:lnTo>
                  <a:lnTo>
                    <a:pt x="2024" y="775"/>
                  </a:lnTo>
                  <a:lnTo>
                    <a:pt x="2046" y="899"/>
                  </a:lnTo>
                  <a:lnTo>
                    <a:pt x="2054" y="1026"/>
                  </a:lnTo>
                  <a:lnTo>
                    <a:pt x="2046" y="1156"/>
                  </a:lnTo>
                  <a:lnTo>
                    <a:pt x="2024" y="1280"/>
                  </a:lnTo>
                  <a:lnTo>
                    <a:pt x="1985" y="1399"/>
                  </a:lnTo>
                  <a:lnTo>
                    <a:pt x="1935" y="1510"/>
                  </a:lnTo>
                  <a:lnTo>
                    <a:pt x="1869" y="1614"/>
                  </a:lnTo>
                  <a:lnTo>
                    <a:pt x="1795" y="1711"/>
                  </a:lnTo>
                  <a:lnTo>
                    <a:pt x="1709" y="1797"/>
                  </a:lnTo>
                  <a:lnTo>
                    <a:pt x="1613" y="1871"/>
                  </a:lnTo>
                  <a:lnTo>
                    <a:pt x="1511" y="1935"/>
                  </a:lnTo>
                  <a:lnTo>
                    <a:pt x="1398" y="1987"/>
                  </a:lnTo>
                  <a:lnTo>
                    <a:pt x="1279" y="2026"/>
                  </a:lnTo>
                  <a:lnTo>
                    <a:pt x="1155" y="2048"/>
                  </a:lnTo>
                  <a:lnTo>
                    <a:pt x="1028" y="2056"/>
                  </a:lnTo>
                  <a:lnTo>
                    <a:pt x="899" y="2048"/>
                  </a:lnTo>
                  <a:lnTo>
                    <a:pt x="775" y="2026"/>
                  </a:lnTo>
                  <a:lnTo>
                    <a:pt x="656" y="1987"/>
                  </a:lnTo>
                  <a:lnTo>
                    <a:pt x="546" y="1935"/>
                  </a:lnTo>
                  <a:lnTo>
                    <a:pt x="441" y="1871"/>
                  </a:lnTo>
                  <a:lnTo>
                    <a:pt x="345" y="1797"/>
                  </a:lnTo>
                  <a:lnTo>
                    <a:pt x="259" y="1711"/>
                  </a:lnTo>
                  <a:lnTo>
                    <a:pt x="185" y="1614"/>
                  </a:lnTo>
                  <a:lnTo>
                    <a:pt x="121" y="1510"/>
                  </a:lnTo>
                  <a:lnTo>
                    <a:pt x="69" y="1399"/>
                  </a:lnTo>
                  <a:lnTo>
                    <a:pt x="30" y="1280"/>
                  </a:lnTo>
                  <a:lnTo>
                    <a:pt x="8" y="1156"/>
                  </a:lnTo>
                  <a:lnTo>
                    <a:pt x="0" y="1026"/>
                  </a:lnTo>
                  <a:lnTo>
                    <a:pt x="8" y="899"/>
                  </a:lnTo>
                  <a:lnTo>
                    <a:pt x="30" y="775"/>
                  </a:lnTo>
                  <a:lnTo>
                    <a:pt x="69" y="657"/>
                  </a:lnTo>
                  <a:lnTo>
                    <a:pt x="121" y="543"/>
                  </a:lnTo>
                  <a:lnTo>
                    <a:pt x="185" y="441"/>
                  </a:lnTo>
                  <a:lnTo>
                    <a:pt x="259" y="345"/>
                  </a:lnTo>
                  <a:lnTo>
                    <a:pt x="345" y="259"/>
                  </a:lnTo>
                  <a:lnTo>
                    <a:pt x="441" y="184"/>
                  </a:lnTo>
                  <a:lnTo>
                    <a:pt x="546" y="118"/>
                  </a:lnTo>
                  <a:lnTo>
                    <a:pt x="656" y="69"/>
                  </a:lnTo>
                  <a:lnTo>
                    <a:pt x="775" y="30"/>
                  </a:lnTo>
                  <a:lnTo>
                    <a:pt x="899" y="8"/>
                  </a:lnTo>
                  <a:lnTo>
                    <a:pt x="10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latin typeface="Segoe UI Light" panose="020B0502040204020203" pitchFamily="34" charset="0"/>
                <a:cs typeface="Segoe UI Light" panose="020B0502040204020203" pitchFamily="34" charset="0"/>
              </a:endParaRPr>
            </a:p>
          </p:txBody>
        </p:sp>
        <p:sp>
          <p:nvSpPr>
            <p:cNvPr id="42" name="Freeform 15">
              <a:extLst>
                <a:ext uri="{FF2B5EF4-FFF2-40B4-BE49-F238E27FC236}">
                  <a16:creationId xmlns:a16="http://schemas.microsoft.com/office/drawing/2014/main" id="{8EB10776-0F74-48EB-BCD2-C25ED063D2FB}"/>
                </a:ext>
              </a:extLst>
            </p:cNvPr>
            <p:cNvSpPr>
              <a:spLocks noEditPoints="1"/>
            </p:cNvSpPr>
            <p:nvPr/>
          </p:nvSpPr>
          <p:spPr bwMode="auto">
            <a:xfrm>
              <a:off x="-2921498" y="-627842"/>
              <a:ext cx="1351393" cy="1354558"/>
            </a:xfrm>
            <a:custGeom>
              <a:avLst/>
              <a:gdLst>
                <a:gd name="T0" fmla="*/ 932 w 2134"/>
                <a:gd name="T1" fmla="*/ 731 h 2139"/>
                <a:gd name="T2" fmla="*/ 774 w 2134"/>
                <a:gd name="T3" fmla="*/ 861 h 2139"/>
                <a:gd name="T4" fmla="*/ 714 w 2134"/>
                <a:gd name="T5" fmla="*/ 1060 h 2139"/>
                <a:gd name="T6" fmla="*/ 774 w 2134"/>
                <a:gd name="T7" fmla="*/ 1258 h 2139"/>
                <a:gd name="T8" fmla="*/ 934 w 2134"/>
                <a:gd name="T9" fmla="*/ 1391 h 2139"/>
                <a:gd name="T10" fmla="*/ 1141 w 2134"/>
                <a:gd name="T11" fmla="*/ 1410 h 2139"/>
                <a:gd name="T12" fmla="*/ 1323 w 2134"/>
                <a:gd name="T13" fmla="*/ 1314 h 2139"/>
                <a:gd name="T14" fmla="*/ 1422 w 2134"/>
                <a:gd name="T15" fmla="*/ 1131 h 2139"/>
                <a:gd name="T16" fmla="*/ 1400 w 2134"/>
                <a:gd name="T17" fmla="*/ 924 h 2139"/>
                <a:gd name="T18" fmla="*/ 1268 w 2134"/>
                <a:gd name="T19" fmla="*/ 761 h 2139"/>
                <a:gd name="T20" fmla="*/ 1072 w 2134"/>
                <a:gd name="T21" fmla="*/ 703 h 2139"/>
                <a:gd name="T22" fmla="*/ 1227 w 2134"/>
                <a:gd name="T23" fmla="*/ 8 h 2139"/>
                <a:gd name="T24" fmla="*/ 1298 w 2134"/>
                <a:gd name="T25" fmla="*/ 102 h 2139"/>
                <a:gd name="T26" fmla="*/ 1502 w 2134"/>
                <a:gd name="T27" fmla="*/ 300 h 2139"/>
                <a:gd name="T28" fmla="*/ 1665 w 2134"/>
                <a:gd name="T29" fmla="*/ 201 h 2139"/>
                <a:gd name="T30" fmla="*/ 1745 w 2134"/>
                <a:gd name="T31" fmla="*/ 234 h 2139"/>
                <a:gd name="T32" fmla="*/ 1935 w 2134"/>
                <a:gd name="T33" fmla="*/ 455 h 2139"/>
                <a:gd name="T34" fmla="*/ 1913 w 2134"/>
                <a:gd name="T35" fmla="*/ 549 h 2139"/>
                <a:gd name="T36" fmla="*/ 1913 w 2134"/>
                <a:gd name="T37" fmla="*/ 822 h 2139"/>
                <a:gd name="T38" fmla="*/ 2106 w 2134"/>
                <a:gd name="T39" fmla="*/ 875 h 2139"/>
                <a:gd name="T40" fmla="*/ 2134 w 2134"/>
                <a:gd name="T41" fmla="*/ 1178 h 2139"/>
                <a:gd name="T42" fmla="*/ 2073 w 2134"/>
                <a:gd name="T43" fmla="*/ 1278 h 2139"/>
                <a:gd name="T44" fmla="*/ 1877 w 2134"/>
                <a:gd name="T45" fmla="*/ 1396 h 2139"/>
                <a:gd name="T46" fmla="*/ 1932 w 2134"/>
                <a:gd name="T47" fmla="*/ 1620 h 2139"/>
                <a:gd name="T48" fmla="*/ 1927 w 2134"/>
                <a:gd name="T49" fmla="*/ 1714 h 2139"/>
                <a:gd name="T50" fmla="*/ 1720 w 2134"/>
                <a:gd name="T51" fmla="*/ 1921 h 2139"/>
                <a:gd name="T52" fmla="*/ 1626 w 2134"/>
                <a:gd name="T53" fmla="*/ 1929 h 2139"/>
                <a:gd name="T54" fmla="*/ 1400 w 2134"/>
                <a:gd name="T55" fmla="*/ 1871 h 2139"/>
                <a:gd name="T56" fmla="*/ 1276 w 2134"/>
                <a:gd name="T57" fmla="*/ 2078 h 2139"/>
                <a:gd name="T58" fmla="*/ 1174 w 2134"/>
                <a:gd name="T59" fmla="*/ 2139 h 2139"/>
                <a:gd name="T60" fmla="*/ 874 w 2134"/>
                <a:gd name="T61" fmla="*/ 2109 h 2139"/>
                <a:gd name="T62" fmla="*/ 818 w 2134"/>
                <a:gd name="T63" fmla="*/ 1899 h 2139"/>
                <a:gd name="T64" fmla="*/ 540 w 2134"/>
                <a:gd name="T65" fmla="*/ 1910 h 2139"/>
                <a:gd name="T66" fmla="*/ 438 w 2134"/>
                <a:gd name="T67" fmla="*/ 1932 h 2139"/>
                <a:gd name="T68" fmla="*/ 229 w 2134"/>
                <a:gd name="T69" fmla="*/ 1741 h 2139"/>
                <a:gd name="T70" fmla="*/ 195 w 2134"/>
                <a:gd name="T71" fmla="*/ 1650 h 2139"/>
                <a:gd name="T72" fmla="*/ 306 w 2134"/>
                <a:gd name="T73" fmla="*/ 1482 h 2139"/>
                <a:gd name="T74" fmla="*/ 99 w 2134"/>
                <a:gd name="T75" fmla="*/ 1300 h 2139"/>
                <a:gd name="T76" fmla="*/ 5 w 2134"/>
                <a:gd name="T77" fmla="*/ 1228 h 2139"/>
                <a:gd name="T78" fmla="*/ 5 w 2134"/>
                <a:gd name="T79" fmla="*/ 919 h 2139"/>
                <a:gd name="T80" fmla="*/ 99 w 2134"/>
                <a:gd name="T81" fmla="*/ 847 h 2139"/>
                <a:gd name="T82" fmla="*/ 300 w 2134"/>
                <a:gd name="T83" fmla="*/ 648 h 2139"/>
                <a:gd name="T84" fmla="*/ 195 w 2134"/>
                <a:gd name="T85" fmla="*/ 485 h 2139"/>
                <a:gd name="T86" fmla="*/ 229 w 2134"/>
                <a:gd name="T87" fmla="*/ 397 h 2139"/>
                <a:gd name="T88" fmla="*/ 438 w 2134"/>
                <a:gd name="T89" fmla="*/ 207 h 2139"/>
                <a:gd name="T90" fmla="*/ 540 w 2134"/>
                <a:gd name="T91" fmla="*/ 226 h 2139"/>
                <a:gd name="T92" fmla="*/ 830 w 2134"/>
                <a:gd name="T93" fmla="*/ 220 h 2139"/>
                <a:gd name="T94" fmla="*/ 882 w 2134"/>
                <a:gd name="T95" fmla="*/ 27 h 2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34" h="2139">
                  <a:moveTo>
                    <a:pt x="1072" y="703"/>
                  </a:moveTo>
                  <a:lnTo>
                    <a:pt x="1000" y="709"/>
                  </a:lnTo>
                  <a:lnTo>
                    <a:pt x="932" y="731"/>
                  </a:lnTo>
                  <a:lnTo>
                    <a:pt x="871" y="764"/>
                  </a:lnTo>
                  <a:lnTo>
                    <a:pt x="818" y="808"/>
                  </a:lnTo>
                  <a:lnTo>
                    <a:pt x="774" y="861"/>
                  </a:lnTo>
                  <a:lnTo>
                    <a:pt x="741" y="922"/>
                  </a:lnTo>
                  <a:lnTo>
                    <a:pt x="722" y="988"/>
                  </a:lnTo>
                  <a:lnTo>
                    <a:pt x="714" y="1060"/>
                  </a:lnTo>
                  <a:lnTo>
                    <a:pt x="722" y="1131"/>
                  </a:lnTo>
                  <a:lnTo>
                    <a:pt x="741" y="1198"/>
                  </a:lnTo>
                  <a:lnTo>
                    <a:pt x="774" y="1258"/>
                  </a:lnTo>
                  <a:lnTo>
                    <a:pt x="818" y="1314"/>
                  </a:lnTo>
                  <a:lnTo>
                    <a:pt x="874" y="1358"/>
                  </a:lnTo>
                  <a:lnTo>
                    <a:pt x="934" y="1391"/>
                  </a:lnTo>
                  <a:lnTo>
                    <a:pt x="1000" y="1410"/>
                  </a:lnTo>
                  <a:lnTo>
                    <a:pt x="1072" y="1418"/>
                  </a:lnTo>
                  <a:lnTo>
                    <a:pt x="1141" y="1410"/>
                  </a:lnTo>
                  <a:lnTo>
                    <a:pt x="1207" y="1391"/>
                  </a:lnTo>
                  <a:lnTo>
                    <a:pt x="1268" y="1358"/>
                  </a:lnTo>
                  <a:lnTo>
                    <a:pt x="1323" y="1314"/>
                  </a:lnTo>
                  <a:lnTo>
                    <a:pt x="1367" y="1258"/>
                  </a:lnTo>
                  <a:lnTo>
                    <a:pt x="1400" y="1198"/>
                  </a:lnTo>
                  <a:lnTo>
                    <a:pt x="1422" y="1131"/>
                  </a:lnTo>
                  <a:lnTo>
                    <a:pt x="1428" y="1060"/>
                  </a:lnTo>
                  <a:lnTo>
                    <a:pt x="1422" y="991"/>
                  </a:lnTo>
                  <a:lnTo>
                    <a:pt x="1400" y="924"/>
                  </a:lnTo>
                  <a:lnTo>
                    <a:pt x="1367" y="864"/>
                  </a:lnTo>
                  <a:lnTo>
                    <a:pt x="1323" y="808"/>
                  </a:lnTo>
                  <a:lnTo>
                    <a:pt x="1268" y="761"/>
                  </a:lnTo>
                  <a:lnTo>
                    <a:pt x="1207" y="731"/>
                  </a:lnTo>
                  <a:lnTo>
                    <a:pt x="1141" y="709"/>
                  </a:lnTo>
                  <a:lnTo>
                    <a:pt x="1072" y="703"/>
                  </a:lnTo>
                  <a:close/>
                  <a:moveTo>
                    <a:pt x="956" y="0"/>
                  </a:moveTo>
                  <a:lnTo>
                    <a:pt x="1185" y="0"/>
                  </a:lnTo>
                  <a:lnTo>
                    <a:pt x="1227" y="8"/>
                  </a:lnTo>
                  <a:lnTo>
                    <a:pt x="1260" y="27"/>
                  </a:lnTo>
                  <a:lnTo>
                    <a:pt x="1284" y="60"/>
                  </a:lnTo>
                  <a:lnTo>
                    <a:pt x="1298" y="102"/>
                  </a:lnTo>
                  <a:lnTo>
                    <a:pt x="1312" y="220"/>
                  </a:lnTo>
                  <a:lnTo>
                    <a:pt x="1408" y="254"/>
                  </a:lnTo>
                  <a:lnTo>
                    <a:pt x="1502" y="300"/>
                  </a:lnTo>
                  <a:lnTo>
                    <a:pt x="1593" y="226"/>
                  </a:lnTo>
                  <a:lnTo>
                    <a:pt x="1626" y="209"/>
                  </a:lnTo>
                  <a:lnTo>
                    <a:pt x="1665" y="201"/>
                  </a:lnTo>
                  <a:lnTo>
                    <a:pt x="1695" y="207"/>
                  </a:lnTo>
                  <a:lnTo>
                    <a:pt x="1720" y="218"/>
                  </a:lnTo>
                  <a:lnTo>
                    <a:pt x="1745" y="234"/>
                  </a:lnTo>
                  <a:lnTo>
                    <a:pt x="1905" y="394"/>
                  </a:lnTo>
                  <a:lnTo>
                    <a:pt x="1924" y="422"/>
                  </a:lnTo>
                  <a:lnTo>
                    <a:pt x="1935" y="455"/>
                  </a:lnTo>
                  <a:lnTo>
                    <a:pt x="1938" y="485"/>
                  </a:lnTo>
                  <a:lnTo>
                    <a:pt x="1930" y="519"/>
                  </a:lnTo>
                  <a:lnTo>
                    <a:pt x="1913" y="549"/>
                  </a:lnTo>
                  <a:lnTo>
                    <a:pt x="1839" y="643"/>
                  </a:lnTo>
                  <a:lnTo>
                    <a:pt x="1880" y="731"/>
                  </a:lnTo>
                  <a:lnTo>
                    <a:pt x="1913" y="822"/>
                  </a:lnTo>
                  <a:lnTo>
                    <a:pt x="2034" y="836"/>
                  </a:lnTo>
                  <a:lnTo>
                    <a:pt x="2073" y="850"/>
                  </a:lnTo>
                  <a:lnTo>
                    <a:pt x="2106" y="875"/>
                  </a:lnTo>
                  <a:lnTo>
                    <a:pt x="2128" y="908"/>
                  </a:lnTo>
                  <a:lnTo>
                    <a:pt x="2134" y="949"/>
                  </a:lnTo>
                  <a:lnTo>
                    <a:pt x="2134" y="1178"/>
                  </a:lnTo>
                  <a:lnTo>
                    <a:pt x="2128" y="1220"/>
                  </a:lnTo>
                  <a:lnTo>
                    <a:pt x="2106" y="1253"/>
                  </a:lnTo>
                  <a:lnTo>
                    <a:pt x="2073" y="1278"/>
                  </a:lnTo>
                  <a:lnTo>
                    <a:pt x="2034" y="1291"/>
                  </a:lnTo>
                  <a:lnTo>
                    <a:pt x="1910" y="1305"/>
                  </a:lnTo>
                  <a:lnTo>
                    <a:pt x="1877" y="1396"/>
                  </a:lnTo>
                  <a:lnTo>
                    <a:pt x="1833" y="1487"/>
                  </a:lnTo>
                  <a:lnTo>
                    <a:pt x="1913" y="1590"/>
                  </a:lnTo>
                  <a:lnTo>
                    <a:pt x="1932" y="1620"/>
                  </a:lnTo>
                  <a:lnTo>
                    <a:pt x="1938" y="1650"/>
                  </a:lnTo>
                  <a:lnTo>
                    <a:pt x="1938" y="1683"/>
                  </a:lnTo>
                  <a:lnTo>
                    <a:pt x="1927" y="1714"/>
                  </a:lnTo>
                  <a:lnTo>
                    <a:pt x="1905" y="1741"/>
                  </a:lnTo>
                  <a:lnTo>
                    <a:pt x="1745" y="1902"/>
                  </a:lnTo>
                  <a:lnTo>
                    <a:pt x="1720" y="1921"/>
                  </a:lnTo>
                  <a:lnTo>
                    <a:pt x="1695" y="1932"/>
                  </a:lnTo>
                  <a:lnTo>
                    <a:pt x="1665" y="1935"/>
                  </a:lnTo>
                  <a:lnTo>
                    <a:pt x="1626" y="1929"/>
                  </a:lnTo>
                  <a:lnTo>
                    <a:pt x="1593" y="1910"/>
                  </a:lnTo>
                  <a:lnTo>
                    <a:pt x="1491" y="1830"/>
                  </a:lnTo>
                  <a:lnTo>
                    <a:pt x="1400" y="1871"/>
                  </a:lnTo>
                  <a:lnTo>
                    <a:pt x="1304" y="1904"/>
                  </a:lnTo>
                  <a:lnTo>
                    <a:pt x="1290" y="2037"/>
                  </a:lnTo>
                  <a:lnTo>
                    <a:pt x="1276" y="2078"/>
                  </a:lnTo>
                  <a:lnTo>
                    <a:pt x="1251" y="2109"/>
                  </a:lnTo>
                  <a:lnTo>
                    <a:pt x="1215" y="2131"/>
                  </a:lnTo>
                  <a:lnTo>
                    <a:pt x="1174" y="2139"/>
                  </a:lnTo>
                  <a:lnTo>
                    <a:pt x="948" y="2139"/>
                  </a:lnTo>
                  <a:lnTo>
                    <a:pt x="907" y="2131"/>
                  </a:lnTo>
                  <a:lnTo>
                    <a:pt x="874" y="2109"/>
                  </a:lnTo>
                  <a:lnTo>
                    <a:pt x="849" y="2078"/>
                  </a:lnTo>
                  <a:lnTo>
                    <a:pt x="835" y="2037"/>
                  </a:lnTo>
                  <a:lnTo>
                    <a:pt x="818" y="1899"/>
                  </a:lnTo>
                  <a:lnTo>
                    <a:pt x="730" y="1866"/>
                  </a:lnTo>
                  <a:lnTo>
                    <a:pt x="648" y="1824"/>
                  </a:lnTo>
                  <a:lnTo>
                    <a:pt x="540" y="1910"/>
                  </a:lnTo>
                  <a:lnTo>
                    <a:pt x="507" y="1929"/>
                  </a:lnTo>
                  <a:lnTo>
                    <a:pt x="468" y="1935"/>
                  </a:lnTo>
                  <a:lnTo>
                    <a:pt x="438" y="1932"/>
                  </a:lnTo>
                  <a:lnTo>
                    <a:pt x="410" y="1921"/>
                  </a:lnTo>
                  <a:lnTo>
                    <a:pt x="388" y="1902"/>
                  </a:lnTo>
                  <a:lnTo>
                    <a:pt x="229" y="1741"/>
                  </a:lnTo>
                  <a:lnTo>
                    <a:pt x="206" y="1714"/>
                  </a:lnTo>
                  <a:lnTo>
                    <a:pt x="195" y="1683"/>
                  </a:lnTo>
                  <a:lnTo>
                    <a:pt x="195" y="1650"/>
                  </a:lnTo>
                  <a:lnTo>
                    <a:pt x="201" y="1617"/>
                  </a:lnTo>
                  <a:lnTo>
                    <a:pt x="220" y="1590"/>
                  </a:lnTo>
                  <a:lnTo>
                    <a:pt x="306" y="1482"/>
                  </a:lnTo>
                  <a:lnTo>
                    <a:pt x="267" y="1399"/>
                  </a:lnTo>
                  <a:lnTo>
                    <a:pt x="234" y="1316"/>
                  </a:lnTo>
                  <a:lnTo>
                    <a:pt x="99" y="1300"/>
                  </a:lnTo>
                  <a:lnTo>
                    <a:pt x="60" y="1289"/>
                  </a:lnTo>
                  <a:lnTo>
                    <a:pt x="27" y="1264"/>
                  </a:lnTo>
                  <a:lnTo>
                    <a:pt x="5" y="1228"/>
                  </a:lnTo>
                  <a:lnTo>
                    <a:pt x="0" y="1187"/>
                  </a:lnTo>
                  <a:lnTo>
                    <a:pt x="0" y="960"/>
                  </a:lnTo>
                  <a:lnTo>
                    <a:pt x="5" y="919"/>
                  </a:lnTo>
                  <a:lnTo>
                    <a:pt x="27" y="883"/>
                  </a:lnTo>
                  <a:lnTo>
                    <a:pt x="60" y="858"/>
                  </a:lnTo>
                  <a:lnTo>
                    <a:pt x="99" y="847"/>
                  </a:lnTo>
                  <a:lnTo>
                    <a:pt x="229" y="830"/>
                  </a:lnTo>
                  <a:lnTo>
                    <a:pt x="259" y="739"/>
                  </a:lnTo>
                  <a:lnTo>
                    <a:pt x="300" y="648"/>
                  </a:lnTo>
                  <a:lnTo>
                    <a:pt x="220" y="549"/>
                  </a:lnTo>
                  <a:lnTo>
                    <a:pt x="201" y="519"/>
                  </a:lnTo>
                  <a:lnTo>
                    <a:pt x="195" y="485"/>
                  </a:lnTo>
                  <a:lnTo>
                    <a:pt x="195" y="455"/>
                  </a:lnTo>
                  <a:lnTo>
                    <a:pt x="206" y="422"/>
                  </a:lnTo>
                  <a:lnTo>
                    <a:pt x="229" y="397"/>
                  </a:lnTo>
                  <a:lnTo>
                    <a:pt x="388" y="234"/>
                  </a:lnTo>
                  <a:lnTo>
                    <a:pt x="413" y="218"/>
                  </a:lnTo>
                  <a:lnTo>
                    <a:pt x="438" y="207"/>
                  </a:lnTo>
                  <a:lnTo>
                    <a:pt x="468" y="201"/>
                  </a:lnTo>
                  <a:lnTo>
                    <a:pt x="507" y="209"/>
                  </a:lnTo>
                  <a:lnTo>
                    <a:pt x="540" y="226"/>
                  </a:lnTo>
                  <a:lnTo>
                    <a:pt x="634" y="303"/>
                  </a:lnTo>
                  <a:lnTo>
                    <a:pt x="730" y="254"/>
                  </a:lnTo>
                  <a:lnTo>
                    <a:pt x="830" y="220"/>
                  </a:lnTo>
                  <a:lnTo>
                    <a:pt x="843" y="102"/>
                  </a:lnTo>
                  <a:lnTo>
                    <a:pt x="857" y="60"/>
                  </a:lnTo>
                  <a:lnTo>
                    <a:pt x="882" y="27"/>
                  </a:lnTo>
                  <a:lnTo>
                    <a:pt x="918" y="8"/>
                  </a:lnTo>
                  <a:lnTo>
                    <a:pt x="9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latin typeface="Segoe UI Light" panose="020B0502040204020203" pitchFamily="34" charset="0"/>
                <a:cs typeface="Segoe UI Light" panose="020B0502040204020203" pitchFamily="34" charset="0"/>
              </a:endParaRPr>
            </a:p>
          </p:txBody>
        </p:sp>
        <p:sp>
          <p:nvSpPr>
            <p:cNvPr id="43" name="Freeform 16">
              <a:extLst>
                <a:ext uri="{FF2B5EF4-FFF2-40B4-BE49-F238E27FC236}">
                  <a16:creationId xmlns:a16="http://schemas.microsoft.com/office/drawing/2014/main" id="{D0A7A8A9-AC22-4693-B58D-601FEA3CAC67}"/>
                </a:ext>
              </a:extLst>
            </p:cNvPr>
            <p:cNvSpPr>
              <a:spLocks noEditPoints="1"/>
            </p:cNvSpPr>
            <p:nvPr/>
          </p:nvSpPr>
          <p:spPr bwMode="auto">
            <a:xfrm>
              <a:off x="-2212872" y="609561"/>
              <a:ext cx="876442" cy="875808"/>
            </a:xfrm>
            <a:custGeom>
              <a:avLst/>
              <a:gdLst>
                <a:gd name="T0" fmla="*/ 601 w 1384"/>
                <a:gd name="T1" fmla="*/ 475 h 1383"/>
                <a:gd name="T2" fmla="*/ 493 w 1384"/>
                <a:gd name="T3" fmla="*/ 574 h 1383"/>
                <a:gd name="T4" fmla="*/ 471 w 1384"/>
                <a:gd name="T5" fmla="*/ 740 h 1383"/>
                <a:gd name="T6" fmla="*/ 551 w 1384"/>
                <a:gd name="T7" fmla="*/ 867 h 1383"/>
                <a:gd name="T8" fmla="*/ 664 w 1384"/>
                <a:gd name="T9" fmla="*/ 917 h 1383"/>
                <a:gd name="T10" fmla="*/ 811 w 1384"/>
                <a:gd name="T11" fmla="*/ 889 h 1383"/>
                <a:gd name="T12" fmla="*/ 921 w 1384"/>
                <a:gd name="T13" fmla="*/ 754 h 1383"/>
                <a:gd name="T14" fmla="*/ 913 w 1384"/>
                <a:gd name="T15" fmla="*/ 599 h 1383"/>
                <a:gd name="T16" fmla="*/ 813 w 1384"/>
                <a:gd name="T17" fmla="*/ 486 h 1383"/>
                <a:gd name="T18" fmla="*/ 697 w 1384"/>
                <a:gd name="T19" fmla="*/ 453 h 1383"/>
                <a:gd name="T20" fmla="*/ 824 w 1384"/>
                <a:gd name="T21" fmla="*/ 3 h 1383"/>
                <a:gd name="T22" fmla="*/ 1009 w 1384"/>
                <a:gd name="T23" fmla="*/ 77 h 1383"/>
                <a:gd name="T24" fmla="*/ 1006 w 1384"/>
                <a:gd name="T25" fmla="*/ 207 h 1383"/>
                <a:gd name="T26" fmla="*/ 1180 w 1384"/>
                <a:gd name="T27" fmla="*/ 265 h 1383"/>
                <a:gd name="T28" fmla="*/ 1235 w 1384"/>
                <a:gd name="T29" fmla="*/ 265 h 1383"/>
                <a:gd name="T30" fmla="*/ 1343 w 1384"/>
                <a:gd name="T31" fmla="*/ 428 h 1383"/>
                <a:gd name="T32" fmla="*/ 1340 w 1384"/>
                <a:gd name="T33" fmla="*/ 505 h 1383"/>
                <a:gd name="T34" fmla="*/ 1265 w 1384"/>
                <a:gd name="T35" fmla="*/ 632 h 1383"/>
                <a:gd name="T36" fmla="*/ 1362 w 1384"/>
                <a:gd name="T37" fmla="*/ 743 h 1383"/>
                <a:gd name="T38" fmla="*/ 1381 w 1384"/>
                <a:gd name="T39" fmla="*/ 817 h 1383"/>
                <a:gd name="T40" fmla="*/ 1307 w 1384"/>
                <a:gd name="T41" fmla="*/ 1002 h 1383"/>
                <a:gd name="T42" fmla="*/ 1174 w 1384"/>
                <a:gd name="T43" fmla="*/ 997 h 1383"/>
                <a:gd name="T44" fmla="*/ 1125 w 1384"/>
                <a:gd name="T45" fmla="*/ 1176 h 1383"/>
                <a:gd name="T46" fmla="*/ 1111 w 1384"/>
                <a:gd name="T47" fmla="*/ 1251 h 1383"/>
                <a:gd name="T48" fmla="*/ 948 w 1384"/>
                <a:gd name="T49" fmla="*/ 1344 h 1383"/>
                <a:gd name="T50" fmla="*/ 901 w 1384"/>
                <a:gd name="T51" fmla="*/ 1344 h 1383"/>
                <a:gd name="T52" fmla="*/ 816 w 1384"/>
                <a:gd name="T53" fmla="*/ 1245 h 1383"/>
                <a:gd name="T54" fmla="*/ 651 w 1384"/>
                <a:gd name="T55" fmla="*/ 1336 h 1383"/>
                <a:gd name="T56" fmla="*/ 582 w 1384"/>
                <a:gd name="T57" fmla="*/ 1383 h 1383"/>
                <a:gd name="T58" fmla="*/ 419 w 1384"/>
                <a:gd name="T59" fmla="*/ 1336 h 1383"/>
                <a:gd name="T60" fmla="*/ 367 w 1384"/>
                <a:gd name="T61" fmla="*/ 1278 h 1383"/>
                <a:gd name="T62" fmla="*/ 334 w 1384"/>
                <a:gd name="T63" fmla="*/ 1126 h 1383"/>
                <a:gd name="T64" fmla="*/ 193 w 1384"/>
                <a:gd name="T65" fmla="*/ 1121 h 1383"/>
                <a:gd name="T66" fmla="*/ 130 w 1384"/>
                <a:gd name="T67" fmla="*/ 1104 h 1383"/>
                <a:gd name="T68" fmla="*/ 36 w 1384"/>
                <a:gd name="T69" fmla="*/ 928 h 1383"/>
                <a:gd name="T70" fmla="*/ 66 w 1384"/>
                <a:gd name="T71" fmla="*/ 856 h 1383"/>
                <a:gd name="T72" fmla="*/ 127 w 1384"/>
                <a:gd name="T73" fmla="*/ 690 h 1383"/>
                <a:gd name="T74" fmla="*/ 8 w 1384"/>
                <a:gd name="T75" fmla="*/ 616 h 1383"/>
                <a:gd name="T76" fmla="*/ 47 w 1384"/>
                <a:gd name="T77" fmla="*/ 422 h 1383"/>
                <a:gd name="T78" fmla="*/ 105 w 1384"/>
                <a:gd name="T79" fmla="*/ 370 h 1383"/>
                <a:gd name="T80" fmla="*/ 251 w 1384"/>
                <a:gd name="T81" fmla="*/ 331 h 1383"/>
                <a:gd name="T82" fmla="*/ 256 w 1384"/>
                <a:gd name="T83" fmla="*/ 179 h 1383"/>
                <a:gd name="T84" fmla="*/ 295 w 1384"/>
                <a:gd name="T85" fmla="*/ 113 h 1383"/>
                <a:gd name="T86" fmla="*/ 449 w 1384"/>
                <a:gd name="T87" fmla="*/ 36 h 1383"/>
                <a:gd name="T88" fmla="*/ 505 w 1384"/>
                <a:gd name="T89" fmla="*/ 50 h 1383"/>
                <a:gd name="T90" fmla="*/ 637 w 1384"/>
                <a:gd name="T91" fmla="*/ 119 h 1383"/>
                <a:gd name="T92" fmla="*/ 753 w 1384"/>
                <a:gd name="T93" fmla="*/ 22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4" h="1383">
                  <a:moveTo>
                    <a:pt x="697" y="453"/>
                  </a:moveTo>
                  <a:lnTo>
                    <a:pt x="648" y="458"/>
                  </a:lnTo>
                  <a:lnTo>
                    <a:pt x="601" y="475"/>
                  </a:lnTo>
                  <a:lnTo>
                    <a:pt x="560" y="500"/>
                  </a:lnTo>
                  <a:lnTo>
                    <a:pt x="524" y="533"/>
                  </a:lnTo>
                  <a:lnTo>
                    <a:pt x="493" y="574"/>
                  </a:lnTo>
                  <a:lnTo>
                    <a:pt x="474" y="618"/>
                  </a:lnTo>
                  <a:lnTo>
                    <a:pt x="466" y="679"/>
                  </a:lnTo>
                  <a:lnTo>
                    <a:pt x="471" y="740"/>
                  </a:lnTo>
                  <a:lnTo>
                    <a:pt x="493" y="798"/>
                  </a:lnTo>
                  <a:lnTo>
                    <a:pt x="518" y="836"/>
                  </a:lnTo>
                  <a:lnTo>
                    <a:pt x="551" y="867"/>
                  </a:lnTo>
                  <a:lnTo>
                    <a:pt x="587" y="892"/>
                  </a:lnTo>
                  <a:lnTo>
                    <a:pt x="631" y="911"/>
                  </a:lnTo>
                  <a:lnTo>
                    <a:pt x="664" y="917"/>
                  </a:lnTo>
                  <a:lnTo>
                    <a:pt x="697" y="919"/>
                  </a:lnTo>
                  <a:lnTo>
                    <a:pt x="758" y="911"/>
                  </a:lnTo>
                  <a:lnTo>
                    <a:pt x="811" y="889"/>
                  </a:lnTo>
                  <a:lnTo>
                    <a:pt x="857" y="853"/>
                  </a:lnTo>
                  <a:lnTo>
                    <a:pt x="896" y="809"/>
                  </a:lnTo>
                  <a:lnTo>
                    <a:pt x="921" y="754"/>
                  </a:lnTo>
                  <a:lnTo>
                    <a:pt x="929" y="701"/>
                  </a:lnTo>
                  <a:lnTo>
                    <a:pt x="926" y="649"/>
                  </a:lnTo>
                  <a:lnTo>
                    <a:pt x="913" y="599"/>
                  </a:lnTo>
                  <a:lnTo>
                    <a:pt x="890" y="555"/>
                  </a:lnTo>
                  <a:lnTo>
                    <a:pt x="855" y="516"/>
                  </a:lnTo>
                  <a:lnTo>
                    <a:pt x="813" y="486"/>
                  </a:lnTo>
                  <a:lnTo>
                    <a:pt x="764" y="464"/>
                  </a:lnTo>
                  <a:lnTo>
                    <a:pt x="731" y="456"/>
                  </a:lnTo>
                  <a:lnTo>
                    <a:pt x="697" y="453"/>
                  </a:lnTo>
                  <a:close/>
                  <a:moveTo>
                    <a:pt x="805" y="0"/>
                  </a:moveTo>
                  <a:lnTo>
                    <a:pt x="816" y="0"/>
                  </a:lnTo>
                  <a:lnTo>
                    <a:pt x="824" y="3"/>
                  </a:lnTo>
                  <a:lnTo>
                    <a:pt x="968" y="44"/>
                  </a:lnTo>
                  <a:lnTo>
                    <a:pt x="992" y="58"/>
                  </a:lnTo>
                  <a:lnTo>
                    <a:pt x="1009" y="77"/>
                  </a:lnTo>
                  <a:lnTo>
                    <a:pt x="1020" y="102"/>
                  </a:lnTo>
                  <a:lnTo>
                    <a:pt x="1020" y="130"/>
                  </a:lnTo>
                  <a:lnTo>
                    <a:pt x="1006" y="207"/>
                  </a:lnTo>
                  <a:lnTo>
                    <a:pt x="1061" y="246"/>
                  </a:lnTo>
                  <a:lnTo>
                    <a:pt x="1108" y="293"/>
                  </a:lnTo>
                  <a:lnTo>
                    <a:pt x="1180" y="265"/>
                  </a:lnTo>
                  <a:lnTo>
                    <a:pt x="1194" y="260"/>
                  </a:lnTo>
                  <a:lnTo>
                    <a:pt x="1208" y="260"/>
                  </a:lnTo>
                  <a:lnTo>
                    <a:pt x="1235" y="265"/>
                  </a:lnTo>
                  <a:lnTo>
                    <a:pt x="1257" y="276"/>
                  </a:lnTo>
                  <a:lnTo>
                    <a:pt x="1274" y="298"/>
                  </a:lnTo>
                  <a:lnTo>
                    <a:pt x="1343" y="428"/>
                  </a:lnTo>
                  <a:lnTo>
                    <a:pt x="1351" y="456"/>
                  </a:lnTo>
                  <a:lnTo>
                    <a:pt x="1348" y="480"/>
                  </a:lnTo>
                  <a:lnTo>
                    <a:pt x="1340" y="505"/>
                  </a:lnTo>
                  <a:lnTo>
                    <a:pt x="1321" y="525"/>
                  </a:lnTo>
                  <a:lnTo>
                    <a:pt x="1254" y="569"/>
                  </a:lnTo>
                  <a:lnTo>
                    <a:pt x="1265" y="632"/>
                  </a:lnTo>
                  <a:lnTo>
                    <a:pt x="1268" y="696"/>
                  </a:lnTo>
                  <a:lnTo>
                    <a:pt x="1340" y="729"/>
                  </a:lnTo>
                  <a:lnTo>
                    <a:pt x="1362" y="743"/>
                  </a:lnTo>
                  <a:lnTo>
                    <a:pt x="1378" y="765"/>
                  </a:lnTo>
                  <a:lnTo>
                    <a:pt x="1384" y="790"/>
                  </a:lnTo>
                  <a:lnTo>
                    <a:pt x="1381" y="817"/>
                  </a:lnTo>
                  <a:lnTo>
                    <a:pt x="1340" y="961"/>
                  </a:lnTo>
                  <a:lnTo>
                    <a:pt x="1326" y="983"/>
                  </a:lnTo>
                  <a:lnTo>
                    <a:pt x="1307" y="1002"/>
                  </a:lnTo>
                  <a:lnTo>
                    <a:pt x="1282" y="1010"/>
                  </a:lnTo>
                  <a:lnTo>
                    <a:pt x="1254" y="1010"/>
                  </a:lnTo>
                  <a:lnTo>
                    <a:pt x="1174" y="997"/>
                  </a:lnTo>
                  <a:lnTo>
                    <a:pt x="1139" y="1049"/>
                  </a:lnTo>
                  <a:lnTo>
                    <a:pt x="1094" y="1096"/>
                  </a:lnTo>
                  <a:lnTo>
                    <a:pt x="1125" y="1176"/>
                  </a:lnTo>
                  <a:lnTo>
                    <a:pt x="1130" y="1204"/>
                  </a:lnTo>
                  <a:lnTo>
                    <a:pt x="1125" y="1228"/>
                  </a:lnTo>
                  <a:lnTo>
                    <a:pt x="1111" y="1251"/>
                  </a:lnTo>
                  <a:lnTo>
                    <a:pt x="1092" y="1270"/>
                  </a:lnTo>
                  <a:lnTo>
                    <a:pt x="959" y="1339"/>
                  </a:lnTo>
                  <a:lnTo>
                    <a:pt x="948" y="1344"/>
                  </a:lnTo>
                  <a:lnTo>
                    <a:pt x="937" y="1347"/>
                  </a:lnTo>
                  <a:lnTo>
                    <a:pt x="926" y="1347"/>
                  </a:lnTo>
                  <a:lnTo>
                    <a:pt x="901" y="1344"/>
                  </a:lnTo>
                  <a:lnTo>
                    <a:pt x="879" y="1333"/>
                  </a:lnTo>
                  <a:lnTo>
                    <a:pt x="863" y="1317"/>
                  </a:lnTo>
                  <a:lnTo>
                    <a:pt x="816" y="1245"/>
                  </a:lnTo>
                  <a:lnTo>
                    <a:pt x="750" y="1256"/>
                  </a:lnTo>
                  <a:lnTo>
                    <a:pt x="684" y="1256"/>
                  </a:lnTo>
                  <a:lnTo>
                    <a:pt x="651" y="1336"/>
                  </a:lnTo>
                  <a:lnTo>
                    <a:pt x="634" y="1361"/>
                  </a:lnTo>
                  <a:lnTo>
                    <a:pt x="609" y="1378"/>
                  </a:lnTo>
                  <a:lnTo>
                    <a:pt x="582" y="1383"/>
                  </a:lnTo>
                  <a:lnTo>
                    <a:pt x="571" y="1380"/>
                  </a:lnTo>
                  <a:lnTo>
                    <a:pt x="560" y="1380"/>
                  </a:lnTo>
                  <a:lnTo>
                    <a:pt x="419" y="1336"/>
                  </a:lnTo>
                  <a:lnTo>
                    <a:pt x="394" y="1322"/>
                  </a:lnTo>
                  <a:lnTo>
                    <a:pt x="378" y="1303"/>
                  </a:lnTo>
                  <a:lnTo>
                    <a:pt x="367" y="1278"/>
                  </a:lnTo>
                  <a:lnTo>
                    <a:pt x="367" y="1251"/>
                  </a:lnTo>
                  <a:lnTo>
                    <a:pt x="383" y="1162"/>
                  </a:lnTo>
                  <a:lnTo>
                    <a:pt x="334" y="1126"/>
                  </a:lnTo>
                  <a:lnTo>
                    <a:pt x="289" y="1085"/>
                  </a:lnTo>
                  <a:lnTo>
                    <a:pt x="207" y="1118"/>
                  </a:lnTo>
                  <a:lnTo>
                    <a:pt x="193" y="1121"/>
                  </a:lnTo>
                  <a:lnTo>
                    <a:pt x="179" y="1124"/>
                  </a:lnTo>
                  <a:lnTo>
                    <a:pt x="152" y="1118"/>
                  </a:lnTo>
                  <a:lnTo>
                    <a:pt x="130" y="1104"/>
                  </a:lnTo>
                  <a:lnTo>
                    <a:pt x="113" y="1082"/>
                  </a:lnTo>
                  <a:lnTo>
                    <a:pt x="44" y="952"/>
                  </a:lnTo>
                  <a:lnTo>
                    <a:pt x="36" y="928"/>
                  </a:lnTo>
                  <a:lnTo>
                    <a:pt x="36" y="900"/>
                  </a:lnTo>
                  <a:lnTo>
                    <a:pt x="47" y="875"/>
                  </a:lnTo>
                  <a:lnTo>
                    <a:pt x="66" y="856"/>
                  </a:lnTo>
                  <a:lnTo>
                    <a:pt x="141" y="806"/>
                  </a:lnTo>
                  <a:lnTo>
                    <a:pt x="130" y="748"/>
                  </a:lnTo>
                  <a:lnTo>
                    <a:pt x="127" y="690"/>
                  </a:lnTo>
                  <a:lnTo>
                    <a:pt x="47" y="654"/>
                  </a:lnTo>
                  <a:lnTo>
                    <a:pt x="22" y="638"/>
                  </a:lnTo>
                  <a:lnTo>
                    <a:pt x="8" y="616"/>
                  </a:lnTo>
                  <a:lnTo>
                    <a:pt x="0" y="591"/>
                  </a:lnTo>
                  <a:lnTo>
                    <a:pt x="3" y="563"/>
                  </a:lnTo>
                  <a:lnTo>
                    <a:pt x="47" y="422"/>
                  </a:lnTo>
                  <a:lnTo>
                    <a:pt x="58" y="398"/>
                  </a:lnTo>
                  <a:lnTo>
                    <a:pt x="80" y="381"/>
                  </a:lnTo>
                  <a:lnTo>
                    <a:pt x="105" y="370"/>
                  </a:lnTo>
                  <a:lnTo>
                    <a:pt x="132" y="370"/>
                  </a:lnTo>
                  <a:lnTo>
                    <a:pt x="212" y="384"/>
                  </a:lnTo>
                  <a:lnTo>
                    <a:pt x="251" y="331"/>
                  </a:lnTo>
                  <a:lnTo>
                    <a:pt x="292" y="284"/>
                  </a:lnTo>
                  <a:lnTo>
                    <a:pt x="262" y="207"/>
                  </a:lnTo>
                  <a:lnTo>
                    <a:pt x="256" y="179"/>
                  </a:lnTo>
                  <a:lnTo>
                    <a:pt x="262" y="152"/>
                  </a:lnTo>
                  <a:lnTo>
                    <a:pt x="273" y="130"/>
                  </a:lnTo>
                  <a:lnTo>
                    <a:pt x="295" y="113"/>
                  </a:lnTo>
                  <a:lnTo>
                    <a:pt x="425" y="44"/>
                  </a:lnTo>
                  <a:lnTo>
                    <a:pt x="438" y="39"/>
                  </a:lnTo>
                  <a:lnTo>
                    <a:pt x="449" y="36"/>
                  </a:lnTo>
                  <a:lnTo>
                    <a:pt x="460" y="33"/>
                  </a:lnTo>
                  <a:lnTo>
                    <a:pt x="485" y="39"/>
                  </a:lnTo>
                  <a:lnTo>
                    <a:pt x="505" y="50"/>
                  </a:lnTo>
                  <a:lnTo>
                    <a:pt x="521" y="66"/>
                  </a:lnTo>
                  <a:lnTo>
                    <a:pt x="568" y="130"/>
                  </a:lnTo>
                  <a:lnTo>
                    <a:pt x="637" y="119"/>
                  </a:lnTo>
                  <a:lnTo>
                    <a:pt x="706" y="116"/>
                  </a:lnTo>
                  <a:lnTo>
                    <a:pt x="736" y="44"/>
                  </a:lnTo>
                  <a:lnTo>
                    <a:pt x="753" y="22"/>
                  </a:lnTo>
                  <a:lnTo>
                    <a:pt x="775" y="6"/>
                  </a:lnTo>
                  <a:lnTo>
                    <a:pt x="8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latin typeface="Segoe UI Light" panose="020B0502040204020203" pitchFamily="34" charset="0"/>
                <a:cs typeface="Segoe UI Light" panose="020B0502040204020203" pitchFamily="34" charset="0"/>
              </a:endParaRPr>
            </a:p>
          </p:txBody>
        </p:sp>
      </p:grpSp>
      <p:sp>
        <p:nvSpPr>
          <p:cNvPr id="45" name="Title 1">
            <a:extLst>
              <a:ext uri="{FF2B5EF4-FFF2-40B4-BE49-F238E27FC236}">
                <a16:creationId xmlns:a16="http://schemas.microsoft.com/office/drawing/2014/main" id="{39DEF554-A86B-4E8C-BF8C-5DA733F550CC}"/>
              </a:ext>
            </a:extLst>
          </p:cNvPr>
          <p:cNvSpPr txBox="1">
            <a:spLocks/>
          </p:cNvSpPr>
          <p:nvPr/>
        </p:nvSpPr>
        <p:spPr>
          <a:xfrm>
            <a:off x="611028" y="5696367"/>
            <a:ext cx="10969943" cy="7110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IN" sz="3200" b="1" dirty="0">
                <a:solidFill>
                  <a:srgbClr val="0D134F"/>
                </a:solidFill>
                <a:latin typeface="Segoe UI Light" panose="020B0502040204020203" pitchFamily="34" charset="0"/>
                <a:ea typeface="Open Sans" pitchFamily="34" charset="0"/>
                <a:cs typeface="Segoe UI Light" panose="020B0502040204020203" pitchFamily="34" charset="0"/>
              </a:rPr>
              <a:t>And more things you can do with Mixed Reality</a:t>
            </a:r>
            <a:endParaRPr kumimoji="0" lang="en-IN" sz="3200" b="1" i="0" u="none" strike="noStrike" kern="1200" cap="none" spc="0" normalizeH="0" baseline="0" noProof="0" dirty="0">
              <a:ln>
                <a:noFill/>
              </a:ln>
              <a:solidFill>
                <a:srgbClr val="0D134F"/>
              </a:solidFill>
              <a:effectLst/>
              <a:uLnTx/>
              <a:uFillTx/>
              <a:latin typeface="Segoe UI Light" panose="020B0502040204020203" pitchFamily="34" charset="0"/>
              <a:ea typeface="Open Sans" pitchFamily="34" charset="0"/>
              <a:cs typeface="Segoe UI Light" panose="020B0502040204020203" pitchFamily="34" charset="0"/>
            </a:endParaRPr>
          </a:p>
        </p:txBody>
      </p:sp>
      <p:grpSp>
        <p:nvGrpSpPr>
          <p:cNvPr id="49" name="Group 48">
            <a:extLst>
              <a:ext uri="{FF2B5EF4-FFF2-40B4-BE49-F238E27FC236}">
                <a16:creationId xmlns:a16="http://schemas.microsoft.com/office/drawing/2014/main" id="{B518130B-CBAA-4758-BB7B-33B89E08E399}"/>
              </a:ext>
            </a:extLst>
          </p:cNvPr>
          <p:cNvGrpSpPr/>
          <p:nvPr/>
        </p:nvGrpSpPr>
        <p:grpSpPr>
          <a:xfrm>
            <a:off x="9321702" y="1616722"/>
            <a:ext cx="547208" cy="378292"/>
            <a:chOff x="2836863" y="1179513"/>
            <a:chExt cx="6505575" cy="4497388"/>
          </a:xfrm>
          <a:solidFill>
            <a:schemeClr val="bg1"/>
          </a:solidFill>
        </p:grpSpPr>
        <p:sp>
          <p:nvSpPr>
            <p:cNvPr id="50" name="Freeform 6">
              <a:extLst>
                <a:ext uri="{FF2B5EF4-FFF2-40B4-BE49-F238E27FC236}">
                  <a16:creationId xmlns:a16="http://schemas.microsoft.com/office/drawing/2014/main" id="{66F05389-920F-4AE9-A65B-28FFD8886991}"/>
                </a:ext>
              </a:extLst>
            </p:cNvPr>
            <p:cNvSpPr>
              <a:spLocks noEditPoints="1"/>
            </p:cNvSpPr>
            <p:nvPr/>
          </p:nvSpPr>
          <p:spPr bwMode="auto">
            <a:xfrm>
              <a:off x="2836863" y="1179513"/>
              <a:ext cx="6505575" cy="4497388"/>
            </a:xfrm>
            <a:custGeom>
              <a:avLst/>
              <a:gdLst>
                <a:gd name="T0" fmla="*/ 710 w 4098"/>
                <a:gd name="T1" fmla="*/ 1134 h 2833"/>
                <a:gd name="T2" fmla="*/ 223 w 4098"/>
                <a:gd name="T3" fmla="*/ 1540 h 2833"/>
                <a:gd name="T4" fmla="*/ 193 w 4098"/>
                <a:gd name="T5" fmla="*/ 2191 h 2833"/>
                <a:gd name="T6" fmla="*/ 641 w 4098"/>
                <a:gd name="T7" fmla="*/ 2640 h 2833"/>
                <a:gd name="T8" fmla="*/ 1293 w 4098"/>
                <a:gd name="T9" fmla="*/ 2609 h 2833"/>
                <a:gd name="T10" fmla="*/ 1698 w 4098"/>
                <a:gd name="T11" fmla="*/ 2123 h 2833"/>
                <a:gd name="T12" fmla="*/ 1609 w 4098"/>
                <a:gd name="T13" fmla="*/ 1477 h 2833"/>
                <a:gd name="T14" fmla="*/ 1085 w 4098"/>
                <a:gd name="T15" fmla="*/ 1117 h 2833"/>
                <a:gd name="T16" fmla="*/ 2742 w 4098"/>
                <a:gd name="T17" fmla="*/ 1224 h 2833"/>
                <a:gd name="T18" fmla="*/ 2381 w 4098"/>
                <a:gd name="T19" fmla="*/ 1748 h 2833"/>
                <a:gd name="T20" fmla="*/ 2529 w 4098"/>
                <a:gd name="T21" fmla="*/ 2380 h 2833"/>
                <a:gd name="T22" fmla="*/ 3086 w 4098"/>
                <a:gd name="T23" fmla="*/ 2691 h 2833"/>
                <a:gd name="T24" fmla="*/ 3701 w 4098"/>
                <a:gd name="T25" fmla="*/ 2487 h 2833"/>
                <a:gd name="T26" fmla="*/ 3960 w 4098"/>
                <a:gd name="T27" fmla="*/ 1899 h 2833"/>
                <a:gd name="T28" fmla="*/ 3701 w 4098"/>
                <a:gd name="T29" fmla="*/ 1312 h 2833"/>
                <a:gd name="T30" fmla="*/ 1867 w 4098"/>
                <a:gd name="T31" fmla="*/ 909 h 2833"/>
                <a:gd name="T32" fmla="*/ 2617 w 4098"/>
                <a:gd name="T33" fmla="*/ 321 h 2833"/>
                <a:gd name="T34" fmla="*/ 2367 w 4098"/>
                <a:gd name="T35" fmla="*/ 737 h 2833"/>
                <a:gd name="T36" fmla="*/ 2844 w 4098"/>
                <a:gd name="T37" fmla="*/ 1022 h 2833"/>
                <a:gd name="T38" fmla="*/ 3522 w 4098"/>
                <a:gd name="T39" fmla="*/ 1037 h 2833"/>
                <a:gd name="T40" fmla="*/ 3366 w 4098"/>
                <a:gd name="T41" fmla="*/ 699 h 2833"/>
                <a:gd name="T42" fmla="*/ 3242 w 4098"/>
                <a:gd name="T43" fmla="*/ 490 h 2833"/>
                <a:gd name="T44" fmla="*/ 2839 w 4098"/>
                <a:gd name="T45" fmla="*/ 265 h 2833"/>
                <a:gd name="T46" fmla="*/ 2367 w 4098"/>
                <a:gd name="T47" fmla="*/ 352 h 2833"/>
                <a:gd name="T48" fmla="*/ 2510 w 4098"/>
                <a:gd name="T49" fmla="*/ 138 h 2833"/>
                <a:gd name="T50" fmla="*/ 1691 w 4098"/>
                <a:gd name="T51" fmla="*/ 308 h 2833"/>
                <a:gd name="T52" fmla="*/ 1586 w 4098"/>
                <a:gd name="T53" fmla="*/ 138 h 2833"/>
                <a:gd name="T54" fmla="*/ 1854 w 4098"/>
                <a:gd name="T55" fmla="*/ 193 h 2833"/>
                <a:gd name="T56" fmla="*/ 2284 w 4098"/>
                <a:gd name="T57" fmla="*/ 115 h 2833"/>
                <a:gd name="T58" fmla="*/ 2630 w 4098"/>
                <a:gd name="T59" fmla="*/ 27 h 2833"/>
                <a:gd name="T60" fmla="*/ 2964 w 4098"/>
                <a:gd name="T61" fmla="*/ 140 h 2833"/>
                <a:gd name="T62" fmla="*/ 3361 w 4098"/>
                <a:gd name="T63" fmla="*/ 423 h 2833"/>
                <a:gd name="T64" fmla="*/ 3517 w 4098"/>
                <a:gd name="T65" fmla="*/ 679 h 2833"/>
                <a:gd name="T66" fmla="*/ 3779 w 4098"/>
                <a:gd name="T67" fmla="*/ 1113 h 2833"/>
                <a:gd name="T68" fmla="*/ 3978 w 4098"/>
                <a:gd name="T69" fmla="*/ 1446 h 2833"/>
                <a:gd name="T70" fmla="*/ 4098 w 4098"/>
                <a:gd name="T71" fmla="*/ 1899 h 2833"/>
                <a:gd name="T72" fmla="*/ 3823 w 4098"/>
                <a:gd name="T73" fmla="*/ 2559 h 2833"/>
                <a:gd name="T74" fmla="*/ 3164 w 4098"/>
                <a:gd name="T75" fmla="*/ 2833 h 2833"/>
                <a:gd name="T76" fmla="*/ 2504 w 4098"/>
                <a:gd name="T77" fmla="*/ 2559 h 2833"/>
                <a:gd name="T78" fmla="*/ 2231 w 4098"/>
                <a:gd name="T79" fmla="*/ 1899 h 2833"/>
                <a:gd name="T80" fmla="*/ 1739 w 4098"/>
                <a:gd name="T81" fmla="*/ 2370 h 2833"/>
                <a:gd name="T82" fmla="*/ 1182 w 4098"/>
                <a:gd name="T83" fmla="*/ 2799 h 2833"/>
                <a:gd name="T84" fmla="*/ 463 w 4098"/>
                <a:gd name="T85" fmla="*/ 2705 h 2833"/>
                <a:gd name="T86" fmla="*/ 34 w 4098"/>
                <a:gd name="T87" fmla="*/ 2146 h 2833"/>
                <a:gd name="T88" fmla="*/ 97 w 4098"/>
                <a:gd name="T89" fmla="*/ 1485 h 2833"/>
                <a:gd name="T90" fmla="*/ 276 w 4098"/>
                <a:gd name="T91" fmla="*/ 1186 h 2833"/>
                <a:gd name="T92" fmla="*/ 506 w 4098"/>
                <a:gd name="T93" fmla="*/ 812 h 2833"/>
                <a:gd name="T94" fmla="*/ 622 w 4098"/>
                <a:gd name="T95" fmla="*/ 862 h 2833"/>
                <a:gd name="T96" fmla="*/ 858 w 4098"/>
                <a:gd name="T97" fmla="*/ 969 h 2833"/>
                <a:gd name="T98" fmla="*/ 1525 w 4098"/>
                <a:gd name="T99" fmla="*/ 1178 h 2833"/>
                <a:gd name="T100" fmla="*/ 1674 w 4098"/>
                <a:gd name="T101" fmla="*/ 515 h 2833"/>
                <a:gd name="T102" fmla="*/ 1258 w 4098"/>
                <a:gd name="T103" fmla="*/ 265 h 2833"/>
                <a:gd name="T104" fmla="*/ 856 w 4098"/>
                <a:gd name="T105" fmla="*/ 490 h 2833"/>
                <a:gd name="T106" fmla="*/ 781 w 4098"/>
                <a:gd name="T107" fmla="*/ 613 h 2833"/>
                <a:gd name="T108" fmla="*/ 629 w 4098"/>
                <a:gd name="T109" fmla="*/ 700 h 2833"/>
                <a:gd name="T110" fmla="*/ 693 w 4098"/>
                <a:gd name="T111" fmla="*/ 495 h 2833"/>
                <a:gd name="T112" fmla="*/ 738 w 4098"/>
                <a:gd name="T113" fmla="*/ 419 h 2833"/>
                <a:gd name="T114" fmla="*/ 1133 w 4098"/>
                <a:gd name="T115" fmla="*/ 140 h 2833"/>
                <a:gd name="T116" fmla="*/ 1505 w 4098"/>
                <a:gd name="T117" fmla="*/ 12 h 2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98" h="2833">
                  <a:moveTo>
                    <a:pt x="1867" y="1454"/>
                  </a:moveTo>
                  <a:lnTo>
                    <a:pt x="1867" y="1579"/>
                  </a:lnTo>
                  <a:lnTo>
                    <a:pt x="2231" y="1579"/>
                  </a:lnTo>
                  <a:lnTo>
                    <a:pt x="2231" y="1454"/>
                  </a:lnTo>
                  <a:lnTo>
                    <a:pt x="1867" y="1454"/>
                  </a:lnTo>
                  <a:close/>
                  <a:moveTo>
                    <a:pt x="934" y="1103"/>
                  </a:moveTo>
                  <a:lnTo>
                    <a:pt x="857" y="1107"/>
                  </a:lnTo>
                  <a:lnTo>
                    <a:pt x="782" y="1117"/>
                  </a:lnTo>
                  <a:lnTo>
                    <a:pt x="710" y="1134"/>
                  </a:lnTo>
                  <a:lnTo>
                    <a:pt x="641" y="1159"/>
                  </a:lnTo>
                  <a:lnTo>
                    <a:pt x="575" y="1189"/>
                  </a:lnTo>
                  <a:lnTo>
                    <a:pt x="511" y="1224"/>
                  </a:lnTo>
                  <a:lnTo>
                    <a:pt x="452" y="1265"/>
                  </a:lnTo>
                  <a:lnTo>
                    <a:pt x="397" y="1312"/>
                  </a:lnTo>
                  <a:lnTo>
                    <a:pt x="346" y="1362"/>
                  </a:lnTo>
                  <a:lnTo>
                    <a:pt x="300" y="1418"/>
                  </a:lnTo>
                  <a:lnTo>
                    <a:pt x="259" y="1477"/>
                  </a:lnTo>
                  <a:lnTo>
                    <a:pt x="223" y="1540"/>
                  </a:lnTo>
                  <a:lnTo>
                    <a:pt x="193" y="1607"/>
                  </a:lnTo>
                  <a:lnTo>
                    <a:pt x="169" y="1676"/>
                  </a:lnTo>
                  <a:lnTo>
                    <a:pt x="152" y="1748"/>
                  </a:lnTo>
                  <a:lnTo>
                    <a:pt x="141" y="1822"/>
                  </a:lnTo>
                  <a:lnTo>
                    <a:pt x="137" y="1899"/>
                  </a:lnTo>
                  <a:lnTo>
                    <a:pt x="141" y="1976"/>
                  </a:lnTo>
                  <a:lnTo>
                    <a:pt x="152" y="2051"/>
                  </a:lnTo>
                  <a:lnTo>
                    <a:pt x="169" y="2123"/>
                  </a:lnTo>
                  <a:lnTo>
                    <a:pt x="193" y="2191"/>
                  </a:lnTo>
                  <a:lnTo>
                    <a:pt x="223" y="2258"/>
                  </a:lnTo>
                  <a:lnTo>
                    <a:pt x="259" y="2322"/>
                  </a:lnTo>
                  <a:lnTo>
                    <a:pt x="300" y="2380"/>
                  </a:lnTo>
                  <a:lnTo>
                    <a:pt x="346" y="2436"/>
                  </a:lnTo>
                  <a:lnTo>
                    <a:pt x="397" y="2487"/>
                  </a:lnTo>
                  <a:lnTo>
                    <a:pt x="452" y="2533"/>
                  </a:lnTo>
                  <a:lnTo>
                    <a:pt x="511" y="2574"/>
                  </a:lnTo>
                  <a:lnTo>
                    <a:pt x="575" y="2609"/>
                  </a:lnTo>
                  <a:lnTo>
                    <a:pt x="641" y="2640"/>
                  </a:lnTo>
                  <a:lnTo>
                    <a:pt x="710" y="2664"/>
                  </a:lnTo>
                  <a:lnTo>
                    <a:pt x="782" y="2681"/>
                  </a:lnTo>
                  <a:lnTo>
                    <a:pt x="857" y="2691"/>
                  </a:lnTo>
                  <a:lnTo>
                    <a:pt x="934" y="2695"/>
                  </a:lnTo>
                  <a:lnTo>
                    <a:pt x="1010" y="2691"/>
                  </a:lnTo>
                  <a:lnTo>
                    <a:pt x="1085" y="2681"/>
                  </a:lnTo>
                  <a:lnTo>
                    <a:pt x="1157" y="2664"/>
                  </a:lnTo>
                  <a:lnTo>
                    <a:pt x="1227" y="2640"/>
                  </a:lnTo>
                  <a:lnTo>
                    <a:pt x="1293" y="2609"/>
                  </a:lnTo>
                  <a:lnTo>
                    <a:pt x="1356" y="2574"/>
                  </a:lnTo>
                  <a:lnTo>
                    <a:pt x="1416" y="2533"/>
                  </a:lnTo>
                  <a:lnTo>
                    <a:pt x="1470" y="2487"/>
                  </a:lnTo>
                  <a:lnTo>
                    <a:pt x="1521" y="2436"/>
                  </a:lnTo>
                  <a:lnTo>
                    <a:pt x="1567" y="2380"/>
                  </a:lnTo>
                  <a:lnTo>
                    <a:pt x="1609" y="2322"/>
                  </a:lnTo>
                  <a:lnTo>
                    <a:pt x="1645" y="2258"/>
                  </a:lnTo>
                  <a:lnTo>
                    <a:pt x="1674" y="2191"/>
                  </a:lnTo>
                  <a:lnTo>
                    <a:pt x="1698" y="2123"/>
                  </a:lnTo>
                  <a:lnTo>
                    <a:pt x="1715" y="2051"/>
                  </a:lnTo>
                  <a:lnTo>
                    <a:pt x="1727" y="1976"/>
                  </a:lnTo>
                  <a:lnTo>
                    <a:pt x="1730" y="1899"/>
                  </a:lnTo>
                  <a:lnTo>
                    <a:pt x="1727" y="1822"/>
                  </a:lnTo>
                  <a:lnTo>
                    <a:pt x="1715" y="1748"/>
                  </a:lnTo>
                  <a:lnTo>
                    <a:pt x="1698" y="1676"/>
                  </a:lnTo>
                  <a:lnTo>
                    <a:pt x="1674" y="1607"/>
                  </a:lnTo>
                  <a:lnTo>
                    <a:pt x="1645" y="1540"/>
                  </a:lnTo>
                  <a:lnTo>
                    <a:pt x="1609" y="1477"/>
                  </a:lnTo>
                  <a:lnTo>
                    <a:pt x="1567" y="1418"/>
                  </a:lnTo>
                  <a:lnTo>
                    <a:pt x="1521" y="1362"/>
                  </a:lnTo>
                  <a:lnTo>
                    <a:pt x="1470" y="1312"/>
                  </a:lnTo>
                  <a:lnTo>
                    <a:pt x="1416" y="1265"/>
                  </a:lnTo>
                  <a:lnTo>
                    <a:pt x="1356" y="1224"/>
                  </a:lnTo>
                  <a:lnTo>
                    <a:pt x="1293" y="1189"/>
                  </a:lnTo>
                  <a:lnTo>
                    <a:pt x="1227" y="1159"/>
                  </a:lnTo>
                  <a:lnTo>
                    <a:pt x="1157" y="1134"/>
                  </a:lnTo>
                  <a:lnTo>
                    <a:pt x="1085" y="1117"/>
                  </a:lnTo>
                  <a:lnTo>
                    <a:pt x="1010" y="1107"/>
                  </a:lnTo>
                  <a:lnTo>
                    <a:pt x="934" y="1103"/>
                  </a:lnTo>
                  <a:close/>
                  <a:moveTo>
                    <a:pt x="3164" y="1103"/>
                  </a:moveTo>
                  <a:lnTo>
                    <a:pt x="3086" y="1107"/>
                  </a:lnTo>
                  <a:lnTo>
                    <a:pt x="3013" y="1117"/>
                  </a:lnTo>
                  <a:lnTo>
                    <a:pt x="2940" y="1134"/>
                  </a:lnTo>
                  <a:lnTo>
                    <a:pt x="2871" y="1159"/>
                  </a:lnTo>
                  <a:lnTo>
                    <a:pt x="2804" y="1189"/>
                  </a:lnTo>
                  <a:lnTo>
                    <a:pt x="2742" y="1224"/>
                  </a:lnTo>
                  <a:lnTo>
                    <a:pt x="2682" y="1265"/>
                  </a:lnTo>
                  <a:lnTo>
                    <a:pt x="2626" y="1312"/>
                  </a:lnTo>
                  <a:lnTo>
                    <a:pt x="2576" y="1362"/>
                  </a:lnTo>
                  <a:lnTo>
                    <a:pt x="2529" y="1418"/>
                  </a:lnTo>
                  <a:lnTo>
                    <a:pt x="2488" y="1477"/>
                  </a:lnTo>
                  <a:lnTo>
                    <a:pt x="2453" y="1540"/>
                  </a:lnTo>
                  <a:lnTo>
                    <a:pt x="2423" y="1607"/>
                  </a:lnTo>
                  <a:lnTo>
                    <a:pt x="2398" y="1676"/>
                  </a:lnTo>
                  <a:lnTo>
                    <a:pt x="2381" y="1748"/>
                  </a:lnTo>
                  <a:lnTo>
                    <a:pt x="2371" y="1822"/>
                  </a:lnTo>
                  <a:lnTo>
                    <a:pt x="2367" y="1899"/>
                  </a:lnTo>
                  <a:lnTo>
                    <a:pt x="2371" y="1976"/>
                  </a:lnTo>
                  <a:lnTo>
                    <a:pt x="2381" y="2051"/>
                  </a:lnTo>
                  <a:lnTo>
                    <a:pt x="2398" y="2123"/>
                  </a:lnTo>
                  <a:lnTo>
                    <a:pt x="2423" y="2191"/>
                  </a:lnTo>
                  <a:lnTo>
                    <a:pt x="2453" y="2258"/>
                  </a:lnTo>
                  <a:lnTo>
                    <a:pt x="2488" y="2322"/>
                  </a:lnTo>
                  <a:lnTo>
                    <a:pt x="2529" y="2380"/>
                  </a:lnTo>
                  <a:lnTo>
                    <a:pt x="2575" y="2436"/>
                  </a:lnTo>
                  <a:lnTo>
                    <a:pt x="2626" y="2487"/>
                  </a:lnTo>
                  <a:lnTo>
                    <a:pt x="2682" y="2533"/>
                  </a:lnTo>
                  <a:lnTo>
                    <a:pt x="2742" y="2574"/>
                  </a:lnTo>
                  <a:lnTo>
                    <a:pt x="2804" y="2609"/>
                  </a:lnTo>
                  <a:lnTo>
                    <a:pt x="2871" y="2640"/>
                  </a:lnTo>
                  <a:lnTo>
                    <a:pt x="2940" y="2664"/>
                  </a:lnTo>
                  <a:lnTo>
                    <a:pt x="3013" y="2681"/>
                  </a:lnTo>
                  <a:lnTo>
                    <a:pt x="3086" y="2691"/>
                  </a:lnTo>
                  <a:lnTo>
                    <a:pt x="3164" y="2695"/>
                  </a:lnTo>
                  <a:lnTo>
                    <a:pt x="3241" y="2691"/>
                  </a:lnTo>
                  <a:lnTo>
                    <a:pt x="3315" y="2681"/>
                  </a:lnTo>
                  <a:lnTo>
                    <a:pt x="3387" y="2664"/>
                  </a:lnTo>
                  <a:lnTo>
                    <a:pt x="3456" y="2640"/>
                  </a:lnTo>
                  <a:lnTo>
                    <a:pt x="3523" y="2609"/>
                  </a:lnTo>
                  <a:lnTo>
                    <a:pt x="3586" y="2574"/>
                  </a:lnTo>
                  <a:lnTo>
                    <a:pt x="3645" y="2533"/>
                  </a:lnTo>
                  <a:lnTo>
                    <a:pt x="3701" y="2487"/>
                  </a:lnTo>
                  <a:lnTo>
                    <a:pt x="3752" y="2436"/>
                  </a:lnTo>
                  <a:lnTo>
                    <a:pt x="3798" y="2380"/>
                  </a:lnTo>
                  <a:lnTo>
                    <a:pt x="3839" y="2322"/>
                  </a:lnTo>
                  <a:lnTo>
                    <a:pt x="3874" y="2258"/>
                  </a:lnTo>
                  <a:lnTo>
                    <a:pt x="3905" y="2191"/>
                  </a:lnTo>
                  <a:lnTo>
                    <a:pt x="3929" y="2123"/>
                  </a:lnTo>
                  <a:lnTo>
                    <a:pt x="3946" y="2051"/>
                  </a:lnTo>
                  <a:lnTo>
                    <a:pt x="3956" y="1976"/>
                  </a:lnTo>
                  <a:lnTo>
                    <a:pt x="3960" y="1899"/>
                  </a:lnTo>
                  <a:lnTo>
                    <a:pt x="3956" y="1822"/>
                  </a:lnTo>
                  <a:lnTo>
                    <a:pt x="3946" y="1748"/>
                  </a:lnTo>
                  <a:lnTo>
                    <a:pt x="3929" y="1676"/>
                  </a:lnTo>
                  <a:lnTo>
                    <a:pt x="3905" y="1607"/>
                  </a:lnTo>
                  <a:lnTo>
                    <a:pt x="3874" y="1540"/>
                  </a:lnTo>
                  <a:lnTo>
                    <a:pt x="3839" y="1477"/>
                  </a:lnTo>
                  <a:lnTo>
                    <a:pt x="3798" y="1418"/>
                  </a:lnTo>
                  <a:lnTo>
                    <a:pt x="3752" y="1362"/>
                  </a:lnTo>
                  <a:lnTo>
                    <a:pt x="3701" y="1312"/>
                  </a:lnTo>
                  <a:lnTo>
                    <a:pt x="3645" y="1265"/>
                  </a:lnTo>
                  <a:lnTo>
                    <a:pt x="3586" y="1224"/>
                  </a:lnTo>
                  <a:lnTo>
                    <a:pt x="3523" y="1189"/>
                  </a:lnTo>
                  <a:lnTo>
                    <a:pt x="3456" y="1159"/>
                  </a:lnTo>
                  <a:lnTo>
                    <a:pt x="3387" y="1134"/>
                  </a:lnTo>
                  <a:lnTo>
                    <a:pt x="3315" y="1117"/>
                  </a:lnTo>
                  <a:lnTo>
                    <a:pt x="3241" y="1107"/>
                  </a:lnTo>
                  <a:lnTo>
                    <a:pt x="3164" y="1103"/>
                  </a:lnTo>
                  <a:close/>
                  <a:moveTo>
                    <a:pt x="1867" y="909"/>
                  </a:moveTo>
                  <a:lnTo>
                    <a:pt x="1867" y="1317"/>
                  </a:lnTo>
                  <a:lnTo>
                    <a:pt x="2229" y="1317"/>
                  </a:lnTo>
                  <a:lnTo>
                    <a:pt x="2229" y="909"/>
                  </a:lnTo>
                  <a:lnTo>
                    <a:pt x="1867" y="909"/>
                  </a:lnTo>
                  <a:close/>
                  <a:moveTo>
                    <a:pt x="2839" y="265"/>
                  </a:moveTo>
                  <a:lnTo>
                    <a:pt x="2780" y="268"/>
                  </a:lnTo>
                  <a:lnTo>
                    <a:pt x="2723" y="280"/>
                  </a:lnTo>
                  <a:lnTo>
                    <a:pt x="2668" y="297"/>
                  </a:lnTo>
                  <a:lnTo>
                    <a:pt x="2617" y="321"/>
                  </a:lnTo>
                  <a:lnTo>
                    <a:pt x="2570" y="349"/>
                  </a:lnTo>
                  <a:lnTo>
                    <a:pt x="2525" y="384"/>
                  </a:lnTo>
                  <a:lnTo>
                    <a:pt x="2487" y="424"/>
                  </a:lnTo>
                  <a:lnTo>
                    <a:pt x="2452" y="467"/>
                  </a:lnTo>
                  <a:lnTo>
                    <a:pt x="2422" y="515"/>
                  </a:lnTo>
                  <a:lnTo>
                    <a:pt x="2398" y="567"/>
                  </a:lnTo>
                  <a:lnTo>
                    <a:pt x="2381" y="620"/>
                  </a:lnTo>
                  <a:lnTo>
                    <a:pt x="2371" y="678"/>
                  </a:lnTo>
                  <a:lnTo>
                    <a:pt x="2367" y="737"/>
                  </a:lnTo>
                  <a:lnTo>
                    <a:pt x="2367" y="1413"/>
                  </a:lnTo>
                  <a:lnTo>
                    <a:pt x="2411" y="1348"/>
                  </a:lnTo>
                  <a:lnTo>
                    <a:pt x="2459" y="1286"/>
                  </a:lnTo>
                  <a:lnTo>
                    <a:pt x="2513" y="1230"/>
                  </a:lnTo>
                  <a:lnTo>
                    <a:pt x="2571" y="1178"/>
                  </a:lnTo>
                  <a:lnTo>
                    <a:pt x="2635" y="1130"/>
                  </a:lnTo>
                  <a:lnTo>
                    <a:pt x="2701" y="1088"/>
                  </a:lnTo>
                  <a:lnTo>
                    <a:pt x="2770" y="1052"/>
                  </a:lnTo>
                  <a:lnTo>
                    <a:pt x="2844" y="1022"/>
                  </a:lnTo>
                  <a:lnTo>
                    <a:pt x="2920" y="997"/>
                  </a:lnTo>
                  <a:lnTo>
                    <a:pt x="2999" y="980"/>
                  </a:lnTo>
                  <a:lnTo>
                    <a:pt x="3080" y="969"/>
                  </a:lnTo>
                  <a:lnTo>
                    <a:pt x="3164" y="966"/>
                  </a:lnTo>
                  <a:lnTo>
                    <a:pt x="3239" y="969"/>
                  </a:lnTo>
                  <a:lnTo>
                    <a:pt x="3313" y="977"/>
                  </a:lnTo>
                  <a:lnTo>
                    <a:pt x="3384" y="992"/>
                  </a:lnTo>
                  <a:lnTo>
                    <a:pt x="3453" y="1012"/>
                  </a:lnTo>
                  <a:lnTo>
                    <a:pt x="3522" y="1037"/>
                  </a:lnTo>
                  <a:lnTo>
                    <a:pt x="3586" y="1067"/>
                  </a:lnTo>
                  <a:lnTo>
                    <a:pt x="3557" y="1018"/>
                  </a:lnTo>
                  <a:lnTo>
                    <a:pt x="3528" y="969"/>
                  </a:lnTo>
                  <a:lnTo>
                    <a:pt x="3499" y="921"/>
                  </a:lnTo>
                  <a:lnTo>
                    <a:pt x="3471" y="874"/>
                  </a:lnTo>
                  <a:lnTo>
                    <a:pt x="3443" y="827"/>
                  </a:lnTo>
                  <a:lnTo>
                    <a:pt x="3416" y="782"/>
                  </a:lnTo>
                  <a:lnTo>
                    <a:pt x="3391" y="740"/>
                  </a:lnTo>
                  <a:lnTo>
                    <a:pt x="3366" y="699"/>
                  </a:lnTo>
                  <a:lnTo>
                    <a:pt x="3344" y="660"/>
                  </a:lnTo>
                  <a:lnTo>
                    <a:pt x="3323" y="625"/>
                  </a:lnTo>
                  <a:lnTo>
                    <a:pt x="3304" y="593"/>
                  </a:lnTo>
                  <a:lnTo>
                    <a:pt x="3287" y="566"/>
                  </a:lnTo>
                  <a:lnTo>
                    <a:pt x="3273" y="541"/>
                  </a:lnTo>
                  <a:lnTo>
                    <a:pt x="3261" y="521"/>
                  </a:lnTo>
                  <a:lnTo>
                    <a:pt x="3251" y="505"/>
                  </a:lnTo>
                  <a:lnTo>
                    <a:pt x="3244" y="495"/>
                  </a:lnTo>
                  <a:lnTo>
                    <a:pt x="3242" y="490"/>
                  </a:lnTo>
                  <a:lnTo>
                    <a:pt x="3211" y="445"/>
                  </a:lnTo>
                  <a:lnTo>
                    <a:pt x="3175" y="404"/>
                  </a:lnTo>
                  <a:lnTo>
                    <a:pt x="3136" y="369"/>
                  </a:lnTo>
                  <a:lnTo>
                    <a:pt x="3093" y="338"/>
                  </a:lnTo>
                  <a:lnTo>
                    <a:pt x="3047" y="312"/>
                  </a:lnTo>
                  <a:lnTo>
                    <a:pt x="2998" y="292"/>
                  </a:lnTo>
                  <a:lnTo>
                    <a:pt x="2947" y="277"/>
                  </a:lnTo>
                  <a:lnTo>
                    <a:pt x="2894" y="267"/>
                  </a:lnTo>
                  <a:lnTo>
                    <a:pt x="2839" y="265"/>
                  </a:lnTo>
                  <a:close/>
                  <a:moveTo>
                    <a:pt x="2510" y="138"/>
                  </a:moveTo>
                  <a:lnTo>
                    <a:pt x="2478" y="142"/>
                  </a:lnTo>
                  <a:lnTo>
                    <a:pt x="2447" y="151"/>
                  </a:lnTo>
                  <a:lnTo>
                    <a:pt x="2421" y="169"/>
                  </a:lnTo>
                  <a:lnTo>
                    <a:pt x="2398" y="191"/>
                  </a:lnTo>
                  <a:lnTo>
                    <a:pt x="2381" y="217"/>
                  </a:lnTo>
                  <a:lnTo>
                    <a:pt x="2371" y="249"/>
                  </a:lnTo>
                  <a:lnTo>
                    <a:pt x="2367" y="281"/>
                  </a:lnTo>
                  <a:lnTo>
                    <a:pt x="2367" y="352"/>
                  </a:lnTo>
                  <a:lnTo>
                    <a:pt x="2407" y="308"/>
                  </a:lnTo>
                  <a:lnTo>
                    <a:pt x="2452" y="267"/>
                  </a:lnTo>
                  <a:lnTo>
                    <a:pt x="2499" y="231"/>
                  </a:lnTo>
                  <a:lnTo>
                    <a:pt x="2551" y="200"/>
                  </a:lnTo>
                  <a:lnTo>
                    <a:pt x="2606" y="174"/>
                  </a:lnTo>
                  <a:lnTo>
                    <a:pt x="2585" y="159"/>
                  </a:lnTo>
                  <a:lnTo>
                    <a:pt x="2563" y="147"/>
                  </a:lnTo>
                  <a:lnTo>
                    <a:pt x="2538" y="140"/>
                  </a:lnTo>
                  <a:lnTo>
                    <a:pt x="2510" y="138"/>
                  </a:lnTo>
                  <a:close/>
                  <a:moveTo>
                    <a:pt x="1586" y="138"/>
                  </a:moveTo>
                  <a:lnTo>
                    <a:pt x="1560" y="140"/>
                  </a:lnTo>
                  <a:lnTo>
                    <a:pt x="1535" y="147"/>
                  </a:lnTo>
                  <a:lnTo>
                    <a:pt x="1511" y="159"/>
                  </a:lnTo>
                  <a:lnTo>
                    <a:pt x="1492" y="174"/>
                  </a:lnTo>
                  <a:lnTo>
                    <a:pt x="1546" y="200"/>
                  </a:lnTo>
                  <a:lnTo>
                    <a:pt x="1597" y="231"/>
                  </a:lnTo>
                  <a:lnTo>
                    <a:pt x="1646" y="267"/>
                  </a:lnTo>
                  <a:lnTo>
                    <a:pt x="1691" y="308"/>
                  </a:lnTo>
                  <a:lnTo>
                    <a:pt x="1730" y="352"/>
                  </a:lnTo>
                  <a:lnTo>
                    <a:pt x="1730" y="281"/>
                  </a:lnTo>
                  <a:lnTo>
                    <a:pt x="1727" y="249"/>
                  </a:lnTo>
                  <a:lnTo>
                    <a:pt x="1715" y="217"/>
                  </a:lnTo>
                  <a:lnTo>
                    <a:pt x="1698" y="191"/>
                  </a:lnTo>
                  <a:lnTo>
                    <a:pt x="1677" y="169"/>
                  </a:lnTo>
                  <a:lnTo>
                    <a:pt x="1650" y="151"/>
                  </a:lnTo>
                  <a:lnTo>
                    <a:pt x="1620" y="142"/>
                  </a:lnTo>
                  <a:lnTo>
                    <a:pt x="1586" y="138"/>
                  </a:lnTo>
                  <a:close/>
                  <a:moveTo>
                    <a:pt x="1586" y="0"/>
                  </a:moveTo>
                  <a:lnTo>
                    <a:pt x="1632" y="3"/>
                  </a:lnTo>
                  <a:lnTo>
                    <a:pt x="1676" y="15"/>
                  </a:lnTo>
                  <a:lnTo>
                    <a:pt x="1715" y="32"/>
                  </a:lnTo>
                  <a:lnTo>
                    <a:pt x="1753" y="54"/>
                  </a:lnTo>
                  <a:lnTo>
                    <a:pt x="1785" y="83"/>
                  </a:lnTo>
                  <a:lnTo>
                    <a:pt x="1813" y="115"/>
                  </a:lnTo>
                  <a:lnTo>
                    <a:pt x="1836" y="153"/>
                  </a:lnTo>
                  <a:lnTo>
                    <a:pt x="1854" y="193"/>
                  </a:lnTo>
                  <a:lnTo>
                    <a:pt x="1864" y="236"/>
                  </a:lnTo>
                  <a:lnTo>
                    <a:pt x="1867" y="281"/>
                  </a:lnTo>
                  <a:lnTo>
                    <a:pt x="1867" y="772"/>
                  </a:lnTo>
                  <a:lnTo>
                    <a:pt x="2231" y="772"/>
                  </a:lnTo>
                  <a:lnTo>
                    <a:pt x="2231" y="281"/>
                  </a:lnTo>
                  <a:lnTo>
                    <a:pt x="2233" y="236"/>
                  </a:lnTo>
                  <a:lnTo>
                    <a:pt x="2244" y="193"/>
                  </a:lnTo>
                  <a:lnTo>
                    <a:pt x="2262" y="153"/>
                  </a:lnTo>
                  <a:lnTo>
                    <a:pt x="2284" y="115"/>
                  </a:lnTo>
                  <a:lnTo>
                    <a:pt x="2313" y="83"/>
                  </a:lnTo>
                  <a:lnTo>
                    <a:pt x="2345" y="54"/>
                  </a:lnTo>
                  <a:lnTo>
                    <a:pt x="2382" y="32"/>
                  </a:lnTo>
                  <a:lnTo>
                    <a:pt x="2422" y="15"/>
                  </a:lnTo>
                  <a:lnTo>
                    <a:pt x="2466" y="3"/>
                  </a:lnTo>
                  <a:lnTo>
                    <a:pt x="2510" y="0"/>
                  </a:lnTo>
                  <a:lnTo>
                    <a:pt x="2553" y="3"/>
                  </a:lnTo>
                  <a:lnTo>
                    <a:pt x="2593" y="12"/>
                  </a:lnTo>
                  <a:lnTo>
                    <a:pt x="2630" y="27"/>
                  </a:lnTo>
                  <a:lnTo>
                    <a:pt x="2665" y="46"/>
                  </a:lnTo>
                  <a:lnTo>
                    <a:pt x="2697" y="71"/>
                  </a:lnTo>
                  <a:lnTo>
                    <a:pt x="2726" y="100"/>
                  </a:lnTo>
                  <a:lnTo>
                    <a:pt x="2749" y="134"/>
                  </a:lnTo>
                  <a:lnTo>
                    <a:pt x="2751" y="134"/>
                  </a:lnTo>
                  <a:lnTo>
                    <a:pt x="2794" y="129"/>
                  </a:lnTo>
                  <a:lnTo>
                    <a:pt x="2839" y="128"/>
                  </a:lnTo>
                  <a:lnTo>
                    <a:pt x="2902" y="130"/>
                  </a:lnTo>
                  <a:lnTo>
                    <a:pt x="2964" y="140"/>
                  </a:lnTo>
                  <a:lnTo>
                    <a:pt x="3024" y="156"/>
                  </a:lnTo>
                  <a:lnTo>
                    <a:pt x="3081" y="178"/>
                  </a:lnTo>
                  <a:lnTo>
                    <a:pt x="3137" y="205"/>
                  </a:lnTo>
                  <a:lnTo>
                    <a:pt x="3188" y="237"/>
                  </a:lnTo>
                  <a:lnTo>
                    <a:pt x="3237" y="275"/>
                  </a:lnTo>
                  <a:lnTo>
                    <a:pt x="3282" y="318"/>
                  </a:lnTo>
                  <a:lnTo>
                    <a:pt x="3323" y="365"/>
                  </a:lnTo>
                  <a:lnTo>
                    <a:pt x="3359" y="418"/>
                  </a:lnTo>
                  <a:lnTo>
                    <a:pt x="3361" y="423"/>
                  </a:lnTo>
                  <a:lnTo>
                    <a:pt x="3369" y="434"/>
                  </a:lnTo>
                  <a:lnTo>
                    <a:pt x="3379" y="450"/>
                  </a:lnTo>
                  <a:lnTo>
                    <a:pt x="3391" y="471"/>
                  </a:lnTo>
                  <a:lnTo>
                    <a:pt x="3406" y="497"/>
                  </a:lnTo>
                  <a:lnTo>
                    <a:pt x="3425" y="527"/>
                  </a:lnTo>
                  <a:lnTo>
                    <a:pt x="3445" y="559"/>
                  </a:lnTo>
                  <a:lnTo>
                    <a:pt x="3467" y="597"/>
                  </a:lnTo>
                  <a:lnTo>
                    <a:pt x="3491" y="637"/>
                  </a:lnTo>
                  <a:lnTo>
                    <a:pt x="3517" y="679"/>
                  </a:lnTo>
                  <a:lnTo>
                    <a:pt x="3544" y="724"/>
                  </a:lnTo>
                  <a:lnTo>
                    <a:pt x="3572" y="770"/>
                  </a:lnTo>
                  <a:lnTo>
                    <a:pt x="3600" y="817"/>
                  </a:lnTo>
                  <a:lnTo>
                    <a:pt x="3630" y="867"/>
                  </a:lnTo>
                  <a:lnTo>
                    <a:pt x="3660" y="915"/>
                  </a:lnTo>
                  <a:lnTo>
                    <a:pt x="3690" y="965"/>
                  </a:lnTo>
                  <a:lnTo>
                    <a:pt x="3720" y="1015"/>
                  </a:lnTo>
                  <a:lnTo>
                    <a:pt x="3749" y="1064"/>
                  </a:lnTo>
                  <a:lnTo>
                    <a:pt x="3779" y="1113"/>
                  </a:lnTo>
                  <a:lnTo>
                    <a:pt x="3808" y="1160"/>
                  </a:lnTo>
                  <a:lnTo>
                    <a:pt x="3835" y="1205"/>
                  </a:lnTo>
                  <a:lnTo>
                    <a:pt x="3861" y="1248"/>
                  </a:lnTo>
                  <a:lnTo>
                    <a:pt x="3885" y="1290"/>
                  </a:lnTo>
                  <a:lnTo>
                    <a:pt x="3909" y="1328"/>
                  </a:lnTo>
                  <a:lnTo>
                    <a:pt x="3930" y="1364"/>
                  </a:lnTo>
                  <a:lnTo>
                    <a:pt x="3948" y="1395"/>
                  </a:lnTo>
                  <a:lnTo>
                    <a:pt x="3965" y="1423"/>
                  </a:lnTo>
                  <a:lnTo>
                    <a:pt x="3978" y="1446"/>
                  </a:lnTo>
                  <a:lnTo>
                    <a:pt x="3990" y="1465"/>
                  </a:lnTo>
                  <a:lnTo>
                    <a:pt x="3997" y="1479"/>
                  </a:lnTo>
                  <a:lnTo>
                    <a:pt x="4002" y="1487"/>
                  </a:lnTo>
                  <a:lnTo>
                    <a:pt x="4029" y="1551"/>
                  </a:lnTo>
                  <a:lnTo>
                    <a:pt x="4053" y="1617"/>
                  </a:lnTo>
                  <a:lnTo>
                    <a:pt x="4073" y="1685"/>
                  </a:lnTo>
                  <a:lnTo>
                    <a:pt x="4087" y="1755"/>
                  </a:lnTo>
                  <a:lnTo>
                    <a:pt x="4094" y="1826"/>
                  </a:lnTo>
                  <a:lnTo>
                    <a:pt x="4098" y="1899"/>
                  </a:lnTo>
                  <a:lnTo>
                    <a:pt x="4094" y="1984"/>
                  </a:lnTo>
                  <a:lnTo>
                    <a:pt x="4082" y="2067"/>
                  </a:lnTo>
                  <a:lnTo>
                    <a:pt x="4064" y="2146"/>
                  </a:lnTo>
                  <a:lnTo>
                    <a:pt x="4039" y="2225"/>
                  </a:lnTo>
                  <a:lnTo>
                    <a:pt x="4007" y="2299"/>
                  </a:lnTo>
                  <a:lnTo>
                    <a:pt x="3970" y="2370"/>
                  </a:lnTo>
                  <a:lnTo>
                    <a:pt x="3926" y="2437"/>
                  </a:lnTo>
                  <a:lnTo>
                    <a:pt x="3878" y="2500"/>
                  </a:lnTo>
                  <a:lnTo>
                    <a:pt x="3823" y="2559"/>
                  </a:lnTo>
                  <a:lnTo>
                    <a:pt x="3764" y="2613"/>
                  </a:lnTo>
                  <a:lnTo>
                    <a:pt x="3702" y="2661"/>
                  </a:lnTo>
                  <a:lnTo>
                    <a:pt x="3635" y="2705"/>
                  </a:lnTo>
                  <a:lnTo>
                    <a:pt x="3563" y="2742"/>
                  </a:lnTo>
                  <a:lnTo>
                    <a:pt x="3489" y="2775"/>
                  </a:lnTo>
                  <a:lnTo>
                    <a:pt x="3411" y="2799"/>
                  </a:lnTo>
                  <a:lnTo>
                    <a:pt x="3331" y="2817"/>
                  </a:lnTo>
                  <a:lnTo>
                    <a:pt x="3248" y="2829"/>
                  </a:lnTo>
                  <a:lnTo>
                    <a:pt x="3164" y="2833"/>
                  </a:lnTo>
                  <a:lnTo>
                    <a:pt x="3079" y="2829"/>
                  </a:lnTo>
                  <a:lnTo>
                    <a:pt x="2996" y="2817"/>
                  </a:lnTo>
                  <a:lnTo>
                    <a:pt x="2916" y="2799"/>
                  </a:lnTo>
                  <a:lnTo>
                    <a:pt x="2838" y="2775"/>
                  </a:lnTo>
                  <a:lnTo>
                    <a:pt x="2764" y="2742"/>
                  </a:lnTo>
                  <a:lnTo>
                    <a:pt x="2693" y="2705"/>
                  </a:lnTo>
                  <a:lnTo>
                    <a:pt x="2625" y="2661"/>
                  </a:lnTo>
                  <a:lnTo>
                    <a:pt x="2563" y="2613"/>
                  </a:lnTo>
                  <a:lnTo>
                    <a:pt x="2504" y="2559"/>
                  </a:lnTo>
                  <a:lnTo>
                    <a:pt x="2449" y="2500"/>
                  </a:lnTo>
                  <a:lnTo>
                    <a:pt x="2401" y="2437"/>
                  </a:lnTo>
                  <a:lnTo>
                    <a:pt x="2357" y="2370"/>
                  </a:lnTo>
                  <a:lnTo>
                    <a:pt x="2320" y="2299"/>
                  </a:lnTo>
                  <a:lnTo>
                    <a:pt x="2289" y="2225"/>
                  </a:lnTo>
                  <a:lnTo>
                    <a:pt x="2263" y="2146"/>
                  </a:lnTo>
                  <a:lnTo>
                    <a:pt x="2245" y="2067"/>
                  </a:lnTo>
                  <a:lnTo>
                    <a:pt x="2234" y="1984"/>
                  </a:lnTo>
                  <a:lnTo>
                    <a:pt x="2231" y="1899"/>
                  </a:lnTo>
                  <a:lnTo>
                    <a:pt x="2231" y="1717"/>
                  </a:lnTo>
                  <a:lnTo>
                    <a:pt x="1867" y="1717"/>
                  </a:lnTo>
                  <a:lnTo>
                    <a:pt x="1867" y="1899"/>
                  </a:lnTo>
                  <a:lnTo>
                    <a:pt x="1864" y="1984"/>
                  </a:lnTo>
                  <a:lnTo>
                    <a:pt x="1852" y="2067"/>
                  </a:lnTo>
                  <a:lnTo>
                    <a:pt x="1834" y="2146"/>
                  </a:lnTo>
                  <a:lnTo>
                    <a:pt x="1809" y="2225"/>
                  </a:lnTo>
                  <a:lnTo>
                    <a:pt x="1778" y="2299"/>
                  </a:lnTo>
                  <a:lnTo>
                    <a:pt x="1739" y="2370"/>
                  </a:lnTo>
                  <a:lnTo>
                    <a:pt x="1697" y="2437"/>
                  </a:lnTo>
                  <a:lnTo>
                    <a:pt x="1647" y="2500"/>
                  </a:lnTo>
                  <a:lnTo>
                    <a:pt x="1594" y="2559"/>
                  </a:lnTo>
                  <a:lnTo>
                    <a:pt x="1535" y="2613"/>
                  </a:lnTo>
                  <a:lnTo>
                    <a:pt x="1472" y="2661"/>
                  </a:lnTo>
                  <a:lnTo>
                    <a:pt x="1404" y="2705"/>
                  </a:lnTo>
                  <a:lnTo>
                    <a:pt x="1334" y="2742"/>
                  </a:lnTo>
                  <a:lnTo>
                    <a:pt x="1259" y="2775"/>
                  </a:lnTo>
                  <a:lnTo>
                    <a:pt x="1182" y="2799"/>
                  </a:lnTo>
                  <a:lnTo>
                    <a:pt x="1101" y="2817"/>
                  </a:lnTo>
                  <a:lnTo>
                    <a:pt x="1019" y="2829"/>
                  </a:lnTo>
                  <a:lnTo>
                    <a:pt x="934" y="2833"/>
                  </a:lnTo>
                  <a:lnTo>
                    <a:pt x="848" y="2829"/>
                  </a:lnTo>
                  <a:lnTo>
                    <a:pt x="766" y="2817"/>
                  </a:lnTo>
                  <a:lnTo>
                    <a:pt x="685" y="2799"/>
                  </a:lnTo>
                  <a:lnTo>
                    <a:pt x="608" y="2775"/>
                  </a:lnTo>
                  <a:lnTo>
                    <a:pt x="534" y="2742"/>
                  </a:lnTo>
                  <a:lnTo>
                    <a:pt x="463" y="2705"/>
                  </a:lnTo>
                  <a:lnTo>
                    <a:pt x="396" y="2661"/>
                  </a:lnTo>
                  <a:lnTo>
                    <a:pt x="332" y="2613"/>
                  </a:lnTo>
                  <a:lnTo>
                    <a:pt x="274" y="2559"/>
                  </a:lnTo>
                  <a:lnTo>
                    <a:pt x="220" y="2500"/>
                  </a:lnTo>
                  <a:lnTo>
                    <a:pt x="170" y="2437"/>
                  </a:lnTo>
                  <a:lnTo>
                    <a:pt x="128" y="2370"/>
                  </a:lnTo>
                  <a:lnTo>
                    <a:pt x="90" y="2299"/>
                  </a:lnTo>
                  <a:lnTo>
                    <a:pt x="58" y="2225"/>
                  </a:lnTo>
                  <a:lnTo>
                    <a:pt x="34" y="2146"/>
                  </a:lnTo>
                  <a:lnTo>
                    <a:pt x="15" y="2067"/>
                  </a:lnTo>
                  <a:lnTo>
                    <a:pt x="4" y="1984"/>
                  </a:lnTo>
                  <a:lnTo>
                    <a:pt x="0" y="1899"/>
                  </a:lnTo>
                  <a:lnTo>
                    <a:pt x="4" y="1814"/>
                  </a:lnTo>
                  <a:lnTo>
                    <a:pt x="15" y="1731"/>
                  </a:lnTo>
                  <a:lnTo>
                    <a:pt x="34" y="1650"/>
                  </a:lnTo>
                  <a:lnTo>
                    <a:pt x="58" y="1572"/>
                  </a:lnTo>
                  <a:lnTo>
                    <a:pt x="91" y="1497"/>
                  </a:lnTo>
                  <a:lnTo>
                    <a:pt x="97" y="1485"/>
                  </a:lnTo>
                  <a:lnTo>
                    <a:pt x="107" y="1466"/>
                  </a:lnTo>
                  <a:lnTo>
                    <a:pt x="121" y="1444"/>
                  </a:lnTo>
                  <a:lnTo>
                    <a:pt x="137" y="1416"/>
                  </a:lnTo>
                  <a:lnTo>
                    <a:pt x="156" y="1385"/>
                  </a:lnTo>
                  <a:lnTo>
                    <a:pt x="177" y="1350"/>
                  </a:lnTo>
                  <a:lnTo>
                    <a:pt x="199" y="1313"/>
                  </a:lnTo>
                  <a:lnTo>
                    <a:pt x="224" y="1273"/>
                  </a:lnTo>
                  <a:lnTo>
                    <a:pt x="249" y="1231"/>
                  </a:lnTo>
                  <a:lnTo>
                    <a:pt x="276" y="1186"/>
                  </a:lnTo>
                  <a:lnTo>
                    <a:pt x="304" y="1142"/>
                  </a:lnTo>
                  <a:lnTo>
                    <a:pt x="332" y="1095"/>
                  </a:lnTo>
                  <a:lnTo>
                    <a:pt x="361" y="1048"/>
                  </a:lnTo>
                  <a:lnTo>
                    <a:pt x="388" y="1002"/>
                  </a:lnTo>
                  <a:lnTo>
                    <a:pt x="417" y="956"/>
                  </a:lnTo>
                  <a:lnTo>
                    <a:pt x="444" y="911"/>
                  </a:lnTo>
                  <a:lnTo>
                    <a:pt x="470" y="868"/>
                  </a:lnTo>
                  <a:lnTo>
                    <a:pt x="495" y="826"/>
                  </a:lnTo>
                  <a:lnTo>
                    <a:pt x="506" y="812"/>
                  </a:lnTo>
                  <a:lnTo>
                    <a:pt x="521" y="801"/>
                  </a:lnTo>
                  <a:lnTo>
                    <a:pt x="537" y="795"/>
                  </a:lnTo>
                  <a:lnTo>
                    <a:pt x="555" y="793"/>
                  </a:lnTo>
                  <a:lnTo>
                    <a:pt x="572" y="796"/>
                  </a:lnTo>
                  <a:lnTo>
                    <a:pt x="588" y="802"/>
                  </a:lnTo>
                  <a:lnTo>
                    <a:pt x="603" y="814"/>
                  </a:lnTo>
                  <a:lnTo>
                    <a:pt x="613" y="828"/>
                  </a:lnTo>
                  <a:lnTo>
                    <a:pt x="621" y="844"/>
                  </a:lnTo>
                  <a:lnTo>
                    <a:pt x="622" y="862"/>
                  </a:lnTo>
                  <a:lnTo>
                    <a:pt x="620" y="879"/>
                  </a:lnTo>
                  <a:lnTo>
                    <a:pt x="612" y="896"/>
                  </a:lnTo>
                  <a:lnTo>
                    <a:pt x="561" y="982"/>
                  </a:lnTo>
                  <a:lnTo>
                    <a:pt x="511" y="1067"/>
                  </a:lnTo>
                  <a:lnTo>
                    <a:pt x="576" y="1037"/>
                  </a:lnTo>
                  <a:lnTo>
                    <a:pt x="643" y="1012"/>
                  </a:lnTo>
                  <a:lnTo>
                    <a:pt x="713" y="992"/>
                  </a:lnTo>
                  <a:lnTo>
                    <a:pt x="785" y="977"/>
                  </a:lnTo>
                  <a:lnTo>
                    <a:pt x="858" y="969"/>
                  </a:lnTo>
                  <a:lnTo>
                    <a:pt x="934" y="966"/>
                  </a:lnTo>
                  <a:lnTo>
                    <a:pt x="1016" y="969"/>
                  </a:lnTo>
                  <a:lnTo>
                    <a:pt x="1098" y="980"/>
                  </a:lnTo>
                  <a:lnTo>
                    <a:pt x="1177" y="997"/>
                  </a:lnTo>
                  <a:lnTo>
                    <a:pt x="1253" y="1022"/>
                  </a:lnTo>
                  <a:lnTo>
                    <a:pt x="1326" y="1052"/>
                  </a:lnTo>
                  <a:lnTo>
                    <a:pt x="1397" y="1088"/>
                  </a:lnTo>
                  <a:lnTo>
                    <a:pt x="1463" y="1130"/>
                  </a:lnTo>
                  <a:lnTo>
                    <a:pt x="1525" y="1178"/>
                  </a:lnTo>
                  <a:lnTo>
                    <a:pt x="1584" y="1230"/>
                  </a:lnTo>
                  <a:lnTo>
                    <a:pt x="1637" y="1286"/>
                  </a:lnTo>
                  <a:lnTo>
                    <a:pt x="1687" y="1348"/>
                  </a:lnTo>
                  <a:lnTo>
                    <a:pt x="1730" y="1413"/>
                  </a:lnTo>
                  <a:lnTo>
                    <a:pt x="1730" y="737"/>
                  </a:lnTo>
                  <a:lnTo>
                    <a:pt x="1727" y="678"/>
                  </a:lnTo>
                  <a:lnTo>
                    <a:pt x="1715" y="620"/>
                  </a:lnTo>
                  <a:lnTo>
                    <a:pt x="1698" y="567"/>
                  </a:lnTo>
                  <a:lnTo>
                    <a:pt x="1674" y="515"/>
                  </a:lnTo>
                  <a:lnTo>
                    <a:pt x="1646" y="467"/>
                  </a:lnTo>
                  <a:lnTo>
                    <a:pt x="1611" y="424"/>
                  </a:lnTo>
                  <a:lnTo>
                    <a:pt x="1571" y="384"/>
                  </a:lnTo>
                  <a:lnTo>
                    <a:pt x="1528" y="349"/>
                  </a:lnTo>
                  <a:lnTo>
                    <a:pt x="1479" y="321"/>
                  </a:lnTo>
                  <a:lnTo>
                    <a:pt x="1428" y="297"/>
                  </a:lnTo>
                  <a:lnTo>
                    <a:pt x="1375" y="280"/>
                  </a:lnTo>
                  <a:lnTo>
                    <a:pt x="1317" y="268"/>
                  </a:lnTo>
                  <a:lnTo>
                    <a:pt x="1258" y="265"/>
                  </a:lnTo>
                  <a:lnTo>
                    <a:pt x="1203" y="267"/>
                  </a:lnTo>
                  <a:lnTo>
                    <a:pt x="1151" y="277"/>
                  </a:lnTo>
                  <a:lnTo>
                    <a:pt x="1100" y="292"/>
                  </a:lnTo>
                  <a:lnTo>
                    <a:pt x="1051" y="312"/>
                  </a:lnTo>
                  <a:lnTo>
                    <a:pt x="1005" y="338"/>
                  </a:lnTo>
                  <a:lnTo>
                    <a:pt x="962" y="369"/>
                  </a:lnTo>
                  <a:lnTo>
                    <a:pt x="922" y="404"/>
                  </a:lnTo>
                  <a:lnTo>
                    <a:pt x="887" y="445"/>
                  </a:lnTo>
                  <a:lnTo>
                    <a:pt x="856" y="490"/>
                  </a:lnTo>
                  <a:lnTo>
                    <a:pt x="855" y="491"/>
                  </a:lnTo>
                  <a:lnTo>
                    <a:pt x="852" y="496"/>
                  </a:lnTo>
                  <a:lnTo>
                    <a:pt x="848" y="502"/>
                  </a:lnTo>
                  <a:lnTo>
                    <a:pt x="842" y="511"/>
                  </a:lnTo>
                  <a:lnTo>
                    <a:pt x="835" y="525"/>
                  </a:lnTo>
                  <a:lnTo>
                    <a:pt x="825" y="540"/>
                  </a:lnTo>
                  <a:lnTo>
                    <a:pt x="814" y="561"/>
                  </a:lnTo>
                  <a:lnTo>
                    <a:pt x="799" y="584"/>
                  </a:lnTo>
                  <a:lnTo>
                    <a:pt x="781" y="613"/>
                  </a:lnTo>
                  <a:lnTo>
                    <a:pt x="761" y="648"/>
                  </a:lnTo>
                  <a:lnTo>
                    <a:pt x="738" y="688"/>
                  </a:lnTo>
                  <a:lnTo>
                    <a:pt x="727" y="701"/>
                  </a:lnTo>
                  <a:lnTo>
                    <a:pt x="712" y="712"/>
                  </a:lnTo>
                  <a:lnTo>
                    <a:pt x="695" y="719"/>
                  </a:lnTo>
                  <a:lnTo>
                    <a:pt x="678" y="721"/>
                  </a:lnTo>
                  <a:lnTo>
                    <a:pt x="661" y="719"/>
                  </a:lnTo>
                  <a:lnTo>
                    <a:pt x="643" y="711"/>
                  </a:lnTo>
                  <a:lnTo>
                    <a:pt x="629" y="700"/>
                  </a:lnTo>
                  <a:lnTo>
                    <a:pt x="618" y="685"/>
                  </a:lnTo>
                  <a:lnTo>
                    <a:pt x="612" y="669"/>
                  </a:lnTo>
                  <a:lnTo>
                    <a:pt x="610" y="651"/>
                  </a:lnTo>
                  <a:lnTo>
                    <a:pt x="612" y="634"/>
                  </a:lnTo>
                  <a:lnTo>
                    <a:pt x="620" y="617"/>
                  </a:lnTo>
                  <a:lnTo>
                    <a:pt x="642" y="579"/>
                  </a:lnTo>
                  <a:lnTo>
                    <a:pt x="662" y="547"/>
                  </a:lnTo>
                  <a:lnTo>
                    <a:pt x="678" y="518"/>
                  </a:lnTo>
                  <a:lnTo>
                    <a:pt x="693" y="495"/>
                  </a:lnTo>
                  <a:lnTo>
                    <a:pt x="704" y="476"/>
                  </a:lnTo>
                  <a:lnTo>
                    <a:pt x="713" y="460"/>
                  </a:lnTo>
                  <a:lnTo>
                    <a:pt x="722" y="448"/>
                  </a:lnTo>
                  <a:lnTo>
                    <a:pt x="727" y="438"/>
                  </a:lnTo>
                  <a:lnTo>
                    <a:pt x="731" y="430"/>
                  </a:lnTo>
                  <a:lnTo>
                    <a:pt x="734" y="425"/>
                  </a:lnTo>
                  <a:lnTo>
                    <a:pt x="736" y="421"/>
                  </a:lnTo>
                  <a:lnTo>
                    <a:pt x="738" y="420"/>
                  </a:lnTo>
                  <a:lnTo>
                    <a:pt x="738" y="419"/>
                  </a:lnTo>
                  <a:lnTo>
                    <a:pt x="739" y="418"/>
                  </a:lnTo>
                  <a:lnTo>
                    <a:pt x="775" y="365"/>
                  </a:lnTo>
                  <a:lnTo>
                    <a:pt x="815" y="318"/>
                  </a:lnTo>
                  <a:lnTo>
                    <a:pt x="860" y="275"/>
                  </a:lnTo>
                  <a:lnTo>
                    <a:pt x="908" y="237"/>
                  </a:lnTo>
                  <a:lnTo>
                    <a:pt x="960" y="205"/>
                  </a:lnTo>
                  <a:lnTo>
                    <a:pt x="1015" y="178"/>
                  </a:lnTo>
                  <a:lnTo>
                    <a:pt x="1072" y="156"/>
                  </a:lnTo>
                  <a:lnTo>
                    <a:pt x="1133" y="140"/>
                  </a:lnTo>
                  <a:lnTo>
                    <a:pt x="1194" y="130"/>
                  </a:lnTo>
                  <a:lnTo>
                    <a:pt x="1258" y="128"/>
                  </a:lnTo>
                  <a:lnTo>
                    <a:pt x="1302" y="129"/>
                  </a:lnTo>
                  <a:lnTo>
                    <a:pt x="1347" y="134"/>
                  </a:lnTo>
                  <a:lnTo>
                    <a:pt x="1372" y="100"/>
                  </a:lnTo>
                  <a:lnTo>
                    <a:pt x="1401" y="71"/>
                  </a:lnTo>
                  <a:lnTo>
                    <a:pt x="1433" y="46"/>
                  </a:lnTo>
                  <a:lnTo>
                    <a:pt x="1468" y="27"/>
                  </a:lnTo>
                  <a:lnTo>
                    <a:pt x="1505" y="12"/>
                  </a:lnTo>
                  <a:lnTo>
                    <a:pt x="1545" y="3"/>
                  </a:lnTo>
                  <a:lnTo>
                    <a:pt x="15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dirty="0">
                <a:latin typeface="Segoe UI Light" panose="020B0502040204020203" pitchFamily="34" charset="0"/>
                <a:ea typeface="Open Sans" panose="020B0606030504020204" pitchFamily="34" charset="0"/>
                <a:cs typeface="Segoe UI Light" panose="020B0502040204020203" pitchFamily="34" charset="0"/>
              </a:endParaRPr>
            </a:p>
          </p:txBody>
        </p:sp>
        <p:sp>
          <p:nvSpPr>
            <p:cNvPr id="51" name="Freeform 7">
              <a:extLst>
                <a:ext uri="{FF2B5EF4-FFF2-40B4-BE49-F238E27FC236}">
                  <a16:creationId xmlns:a16="http://schemas.microsoft.com/office/drawing/2014/main" id="{ABCC520D-6C4E-4650-901B-004FB17C4029}"/>
                </a:ext>
              </a:extLst>
            </p:cNvPr>
            <p:cNvSpPr>
              <a:spLocks/>
            </p:cNvSpPr>
            <p:nvPr/>
          </p:nvSpPr>
          <p:spPr bwMode="auto">
            <a:xfrm>
              <a:off x="6845301" y="3181350"/>
              <a:ext cx="2027238" cy="2025650"/>
            </a:xfrm>
            <a:custGeom>
              <a:avLst/>
              <a:gdLst>
                <a:gd name="T0" fmla="*/ 769 w 1277"/>
                <a:gd name="T1" fmla="*/ 14 h 1276"/>
                <a:gd name="T2" fmla="*/ 952 w 1277"/>
                <a:gd name="T3" fmla="*/ 82 h 1276"/>
                <a:gd name="T4" fmla="*/ 1106 w 1277"/>
                <a:gd name="T5" fmla="*/ 203 h 1276"/>
                <a:gd name="T6" fmla="*/ 1125 w 1277"/>
                <a:gd name="T7" fmla="*/ 252 h 1276"/>
                <a:gd name="T8" fmla="*/ 1103 w 1277"/>
                <a:gd name="T9" fmla="*/ 300 h 1276"/>
                <a:gd name="T10" fmla="*/ 1054 w 1277"/>
                <a:gd name="T11" fmla="*/ 318 h 1276"/>
                <a:gd name="T12" fmla="*/ 1006 w 1277"/>
                <a:gd name="T13" fmla="*/ 296 h 1276"/>
                <a:gd name="T14" fmla="*/ 885 w 1277"/>
                <a:gd name="T15" fmla="*/ 201 h 1276"/>
                <a:gd name="T16" fmla="*/ 742 w 1277"/>
                <a:gd name="T17" fmla="*/ 148 h 1276"/>
                <a:gd name="T18" fmla="*/ 576 w 1277"/>
                <a:gd name="T19" fmla="*/ 140 h 1276"/>
                <a:gd name="T20" fmla="*/ 403 w 1277"/>
                <a:gd name="T21" fmla="*/ 195 h 1276"/>
                <a:gd name="T22" fmla="*/ 264 w 1277"/>
                <a:gd name="T23" fmla="*/ 305 h 1276"/>
                <a:gd name="T24" fmla="*/ 171 w 1277"/>
                <a:gd name="T25" fmla="*/ 456 h 1276"/>
                <a:gd name="T26" fmla="*/ 137 w 1277"/>
                <a:gd name="T27" fmla="*/ 638 h 1276"/>
                <a:gd name="T28" fmla="*/ 171 w 1277"/>
                <a:gd name="T29" fmla="*/ 820 h 1276"/>
                <a:gd name="T30" fmla="*/ 264 w 1277"/>
                <a:gd name="T31" fmla="*/ 971 h 1276"/>
                <a:gd name="T32" fmla="*/ 403 w 1277"/>
                <a:gd name="T33" fmla="*/ 1081 h 1276"/>
                <a:gd name="T34" fmla="*/ 576 w 1277"/>
                <a:gd name="T35" fmla="*/ 1135 h 1276"/>
                <a:gd name="T36" fmla="*/ 762 w 1277"/>
                <a:gd name="T37" fmla="*/ 1124 h 1276"/>
                <a:gd name="T38" fmla="*/ 925 w 1277"/>
                <a:gd name="T39" fmla="*/ 1050 h 1276"/>
                <a:gd name="T40" fmla="*/ 1050 w 1277"/>
                <a:gd name="T41" fmla="*/ 924 h 1276"/>
                <a:gd name="T42" fmla="*/ 1125 w 1277"/>
                <a:gd name="T43" fmla="*/ 761 h 1276"/>
                <a:gd name="T44" fmla="*/ 1137 w 1277"/>
                <a:gd name="T45" fmla="*/ 581 h 1276"/>
                <a:gd name="T46" fmla="*/ 1106 w 1277"/>
                <a:gd name="T47" fmla="*/ 450 h 1276"/>
                <a:gd name="T48" fmla="*/ 1122 w 1277"/>
                <a:gd name="T49" fmla="*/ 402 h 1276"/>
                <a:gd name="T50" fmla="*/ 1170 w 1277"/>
                <a:gd name="T51" fmla="*/ 377 h 1276"/>
                <a:gd name="T52" fmla="*/ 1219 w 1277"/>
                <a:gd name="T53" fmla="*/ 393 h 1276"/>
                <a:gd name="T54" fmla="*/ 1256 w 1277"/>
                <a:gd name="T55" fmla="*/ 475 h 1276"/>
                <a:gd name="T56" fmla="*/ 1277 w 1277"/>
                <a:gd name="T57" fmla="*/ 638 h 1276"/>
                <a:gd name="T58" fmla="*/ 1244 w 1277"/>
                <a:gd name="T59" fmla="*/ 839 h 1276"/>
                <a:gd name="T60" fmla="*/ 1154 w 1277"/>
                <a:gd name="T61" fmla="*/ 1015 h 1276"/>
                <a:gd name="T62" fmla="*/ 1015 w 1277"/>
                <a:gd name="T63" fmla="*/ 1153 h 1276"/>
                <a:gd name="T64" fmla="*/ 840 w 1277"/>
                <a:gd name="T65" fmla="*/ 1244 h 1276"/>
                <a:gd name="T66" fmla="*/ 639 w 1277"/>
                <a:gd name="T67" fmla="*/ 1276 h 1276"/>
                <a:gd name="T68" fmla="*/ 437 w 1277"/>
                <a:gd name="T69" fmla="*/ 1244 h 1276"/>
                <a:gd name="T70" fmla="*/ 262 w 1277"/>
                <a:gd name="T71" fmla="*/ 1153 h 1276"/>
                <a:gd name="T72" fmla="*/ 124 w 1277"/>
                <a:gd name="T73" fmla="*/ 1015 h 1276"/>
                <a:gd name="T74" fmla="*/ 33 w 1277"/>
                <a:gd name="T75" fmla="*/ 839 h 1276"/>
                <a:gd name="T76" fmla="*/ 0 w 1277"/>
                <a:gd name="T77" fmla="*/ 638 h 1276"/>
                <a:gd name="T78" fmla="*/ 33 w 1277"/>
                <a:gd name="T79" fmla="*/ 436 h 1276"/>
                <a:gd name="T80" fmla="*/ 124 w 1277"/>
                <a:gd name="T81" fmla="*/ 261 h 1276"/>
                <a:gd name="T82" fmla="*/ 262 w 1277"/>
                <a:gd name="T83" fmla="*/ 123 h 1276"/>
                <a:gd name="T84" fmla="*/ 437 w 1277"/>
                <a:gd name="T85" fmla="*/ 32 h 1276"/>
                <a:gd name="T86" fmla="*/ 639 w 1277"/>
                <a:gd name="T87" fmla="*/ 0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7" h="1276">
                  <a:moveTo>
                    <a:pt x="639" y="0"/>
                  </a:moveTo>
                  <a:lnTo>
                    <a:pt x="704" y="2"/>
                  </a:lnTo>
                  <a:lnTo>
                    <a:pt x="769" y="14"/>
                  </a:lnTo>
                  <a:lnTo>
                    <a:pt x="833" y="30"/>
                  </a:lnTo>
                  <a:lnTo>
                    <a:pt x="894" y="53"/>
                  </a:lnTo>
                  <a:lnTo>
                    <a:pt x="952" y="82"/>
                  </a:lnTo>
                  <a:lnTo>
                    <a:pt x="1007" y="117"/>
                  </a:lnTo>
                  <a:lnTo>
                    <a:pt x="1059" y="157"/>
                  </a:lnTo>
                  <a:lnTo>
                    <a:pt x="1106" y="203"/>
                  </a:lnTo>
                  <a:lnTo>
                    <a:pt x="1116" y="218"/>
                  </a:lnTo>
                  <a:lnTo>
                    <a:pt x="1122" y="235"/>
                  </a:lnTo>
                  <a:lnTo>
                    <a:pt x="1125" y="252"/>
                  </a:lnTo>
                  <a:lnTo>
                    <a:pt x="1121" y="270"/>
                  </a:lnTo>
                  <a:lnTo>
                    <a:pt x="1115" y="286"/>
                  </a:lnTo>
                  <a:lnTo>
                    <a:pt x="1103" y="300"/>
                  </a:lnTo>
                  <a:lnTo>
                    <a:pt x="1088" y="311"/>
                  </a:lnTo>
                  <a:lnTo>
                    <a:pt x="1071" y="317"/>
                  </a:lnTo>
                  <a:lnTo>
                    <a:pt x="1054" y="318"/>
                  </a:lnTo>
                  <a:lnTo>
                    <a:pt x="1037" y="316"/>
                  </a:lnTo>
                  <a:lnTo>
                    <a:pt x="1020" y="308"/>
                  </a:lnTo>
                  <a:lnTo>
                    <a:pt x="1006" y="296"/>
                  </a:lnTo>
                  <a:lnTo>
                    <a:pt x="968" y="261"/>
                  </a:lnTo>
                  <a:lnTo>
                    <a:pt x="928" y="229"/>
                  </a:lnTo>
                  <a:lnTo>
                    <a:pt x="885" y="201"/>
                  </a:lnTo>
                  <a:lnTo>
                    <a:pt x="839" y="179"/>
                  </a:lnTo>
                  <a:lnTo>
                    <a:pt x="790" y="160"/>
                  </a:lnTo>
                  <a:lnTo>
                    <a:pt x="742" y="148"/>
                  </a:lnTo>
                  <a:lnTo>
                    <a:pt x="691" y="139"/>
                  </a:lnTo>
                  <a:lnTo>
                    <a:pt x="639" y="137"/>
                  </a:lnTo>
                  <a:lnTo>
                    <a:pt x="576" y="140"/>
                  </a:lnTo>
                  <a:lnTo>
                    <a:pt x="515" y="152"/>
                  </a:lnTo>
                  <a:lnTo>
                    <a:pt x="457" y="170"/>
                  </a:lnTo>
                  <a:lnTo>
                    <a:pt x="403" y="195"/>
                  </a:lnTo>
                  <a:lnTo>
                    <a:pt x="352" y="226"/>
                  </a:lnTo>
                  <a:lnTo>
                    <a:pt x="305" y="264"/>
                  </a:lnTo>
                  <a:lnTo>
                    <a:pt x="264" y="305"/>
                  </a:lnTo>
                  <a:lnTo>
                    <a:pt x="227" y="352"/>
                  </a:lnTo>
                  <a:lnTo>
                    <a:pt x="196" y="403"/>
                  </a:lnTo>
                  <a:lnTo>
                    <a:pt x="171" y="456"/>
                  </a:lnTo>
                  <a:lnTo>
                    <a:pt x="152" y="515"/>
                  </a:lnTo>
                  <a:lnTo>
                    <a:pt x="141" y="576"/>
                  </a:lnTo>
                  <a:lnTo>
                    <a:pt x="137" y="638"/>
                  </a:lnTo>
                  <a:lnTo>
                    <a:pt x="141" y="701"/>
                  </a:lnTo>
                  <a:lnTo>
                    <a:pt x="152" y="761"/>
                  </a:lnTo>
                  <a:lnTo>
                    <a:pt x="171" y="820"/>
                  </a:lnTo>
                  <a:lnTo>
                    <a:pt x="196" y="873"/>
                  </a:lnTo>
                  <a:lnTo>
                    <a:pt x="227" y="924"/>
                  </a:lnTo>
                  <a:lnTo>
                    <a:pt x="264" y="971"/>
                  </a:lnTo>
                  <a:lnTo>
                    <a:pt x="305" y="1012"/>
                  </a:lnTo>
                  <a:lnTo>
                    <a:pt x="352" y="1050"/>
                  </a:lnTo>
                  <a:lnTo>
                    <a:pt x="403" y="1081"/>
                  </a:lnTo>
                  <a:lnTo>
                    <a:pt x="457" y="1106"/>
                  </a:lnTo>
                  <a:lnTo>
                    <a:pt x="515" y="1124"/>
                  </a:lnTo>
                  <a:lnTo>
                    <a:pt x="576" y="1135"/>
                  </a:lnTo>
                  <a:lnTo>
                    <a:pt x="639" y="1139"/>
                  </a:lnTo>
                  <a:lnTo>
                    <a:pt x="702" y="1135"/>
                  </a:lnTo>
                  <a:lnTo>
                    <a:pt x="762" y="1124"/>
                  </a:lnTo>
                  <a:lnTo>
                    <a:pt x="820" y="1106"/>
                  </a:lnTo>
                  <a:lnTo>
                    <a:pt x="874" y="1081"/>
                  </a:lnTo>
                  <a:lnTo>
                    <a:pt x="925" y="1050"/>
                  </a:lnTo>
                  <a:lnTo>
                    <a:pt x="972" y="1012"/>
                  </a:lnTo>
                  <a:lnTo>
                    <a:pt x="1013" y="971"/>
                  </a:lnTo>
                  <a:lnTo>
                    <a:pt x="1050" y="924"/>
                  </a:lnTo>
                  <a:lnTo>
                    <a:pt x="1081" y="873"/>
                  </a:lnTo>
                  <a:lnTo>
                    <a:pt x="1106" y="820"/>
                  </a:lnTo>
                  <a:lnTo>
                    <a:pt x="1125" y="761"/>
                  </a:lnTo>
                  <a:lnTo>
                    <a:pt x="1136" y="701"/>
                  </a:lnTo>
                  <a:lnTo>
                    <a:pt x="1140" y="638"/>
                  </a:lnTo>
                  <a:lnTo>
                    <a:pt x="1137" y="581"/>
                  </a:lnTo>
                  <a:lnTo>
                    <a:pt x="1127" y="524"/>
                  </a:lnTo>
                  <a:lnTo>
                    <a:pt x="1111" y="469"/>
                  </a:lnTo>
                  <a:lnTo>
                    <a:pt x="1106" y="450"/>
                  </a:lnTo>
                  <a:lnTo>
                    <a:pt x="1108" y="433"/>
                  </a:lnTo>
                  <a:lnTo>
                    <a:pt x="1114" y="417"/>
                  </a:lnTo>
                  <a:lnTo>
                    <a:pt x="1122" y="402"/>
                  </a:lnTo>
                  <a:lnTo>
                    <a:pt x="1136" y="389"/>
                  </a:lnTo>
                  <a:lnTo>
                    <a:pt x="1152" y="380"/>
                  </a:lnTo>
                  <a:lnTo>
                    <a:pt x="1170" y="377"/>
                  </a:lnTo>
                  <a:lnTo>
                    <a:pt x="1187" y="378"/>
                  </a:lnTo>
                  <a:lnTo>
                    <a:pt x="1205" y="383"/>
                  </a:lnTo>
                  <a:lnTo>
                    <a:pt x="1219" y="393"/>
                  </a:lnTo>
                  <a:lnTo>
                    <a:pt x="1231" y="405"/>
                  </a:lnTo>
                  <a:lnTo>
                    <a:pt x="1239" y="422"/>
                  </a:lnTo>
                  <a:lnTo>
                    <a:pt x="1256" y="475"/>
                  </a:lnTo>
                  <a:lnTo>
                    <a:pt x="1268" y="529"/>
                  </a:lnTo>
                  <a:lnTo>
                    <a:pt x="1275" y="583"/>
                  </a:lnTo>
                  <a:lnTo>
                    <a:pt x="1277" y="638"/>
                  </a:lnTo>
                  <a:lnTo>
                    <a:pt x="1273" y="708"/>
                  </a:lnTo>
                  <a:lnTo>
                    <a:pt x="1263" y="775"/>
                  </a:lnTo>
                  <a:lnTo>
                    <a:pt x="1244" y="839"/>
                  </a:lnTo>
                  <a:lnTo>
                    <a:pt x="1221" y="902"/>
                  </a:lnTo>
                  <a:lnTo>
                    <a:pt x="1190" y="960"/>
                  </a:lnTo>
                  <a:lnTo>
                    <a:pt x="1154" y="1015"/>
                  </a:lnTo>
                  <a:lnTo>
                    <a:pt x="1112" y="1066"/>
                  </a:lnTo>
                  <a:lnTo>
                    <a:pt x="1066" y="1112"/>
                  </a:lnTo>
                  <a:lnTo>
                    <a:pt x="1015" y="1153"/>
                  </a:lnTo>
                  <a:lnTo>
                    <a:pt x="961" y="1189"/>
                  </a:lnTo>
                  <a:lnTo>
                    <a:pt x="902" y="1220"/>
                  </a:lnTo>
                  <a:lnTo>
                    <a:pt x="840" y="1244"/>
                  </a:lnTo>
                  <a:lnTo>
                    <a:pt x="775" y="1262"/>
                  </a:lnTo>
                  <a:lnTo>
                    <a:pt x="708" y="1272"/>
                  </a:lnTo>
                  <a:lnTo>
                    <a:pt x="639" y="1276"/>
                  </a:lnTo>
                  <a:lnTo>
                    <a:pt x="569" y="1272"/>
                  </a:lnTo>
                  <a:lnTo>
                    <a:pt x="502" y="1262"/>
                  </a:lnTo>
                  <a:lnTo>
                    <a:pt x="437" y="1244"/>
                  </a:lnTo>
                  <a:lnTo>
                    <a:pt x="375" y="1220"/>
                  </a:lnTo>
                  <a:lnTo>
                    <a:pt x="316" y="1189"/>
                  </a:lnTo>
                  <a:lnTo>
                    <a:pt x="262" y="1153"/>
                  </a:lnTo>
                  <a:lnTo>
                    <a:pt x="211" y="1112"/>
                  </a:lnTo>
                  <a:lnTo>
                    <a:pt x="165" y="1066"/>
                  </a:lnTo>
                  <a:lnTo>
                    <a:pt x="124" y="1015"/>
                  </a:lnTo>
                  <a:lnTo>
                    <a:pt x="87" y="960"/>
                  </a:lnTo>
                  <a:lnTo>
                    <a:pt x="56" y="902"/>
                  </a:lnTo>
                  <a:lnTo>
                    <a:pt x="33" y="839"/>
                  </a:lnTo>
                  <a:lnTo>
                    <a:pt x="15" y="775"/>
                  </a:lnTo>
                  <a:lnTo>
                    <a:pt x="4" y="708"/>
                  </a:lnTo>
                  <a:lnTo>
                    <a:pt x="0" y="638"/>
                  </a:lnTo>
                  <a:lnTo>
                    <a:pt x="4" y="568"/>
                  </a:lnTo>
                  <a:lnTo>
                    <a:pt x="15" y="501"/>
                  </a:lnTo>
                  <a:lnTo>
                    <a:pt x="33" y="436"/>
                  </a:lnTo>
                  <a:lnTo>
                    <a:pt x="56" y="374"/>
                  </a:lnTo>
                  <a:lnTo>
                    <a:pt x="87" y="316"/>
                  </a:lnTo>
                  <a:lnTo>
                    <a:pt x="124" y="261"/>
                  </a:lnTo>
                  <a:lnTo>
                    <a:pt x="165" y="210"/>
                  </a:lnTo>
                  <a:lnTo>
                    <a:pt x="211" y="164"/>
                  </a:lnTo>
                  <a:lnTo>
                    <a:pt x="262" y="123"/>
                  </a:lnTo>
                  <a:lnTo>
                    <a:pt x="316" y="87"/>
                  </a:lnTo>
                  <a:lnTo>
                    <a:pt x="375" y="56"/>
                  </a:lnTo>
                  <a:lnTo>
                    <a:pt x="437" y="32"/>
                  </a:lnTo>
                  <a:lnTo>
                    <a:pt x="502" y="15"/>
                  </a:lnTo>
                  <a:lnTo>
                    <a:pt x="569" y="4"/>
                  </a:lnTo>
                  <a:lnTo>
                    <a:pt x="6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latin typeface="Segoe UI Light" panose="020B0502040204020203" pitchFamily="34" charset="0"/>
                <a:ea typeface="Open Sans" panose="020B0606030504020204" pitchFamily="34" charset="0"/>
                <a:cs typeface="Segoe UI Light" panose="020B0502040204020203" pitchFamily="34" charset="0"/>
              </a:endParaRPr>
            </a:p>
          </p:txBody>
        </p:sp>
        <p:sp>
          <p:nvSpPr>
            <p:cNvPr id="52" name="Freeform 8">
              <a:extLst>
                <a:ext uri="{FF2B5EF4-FFF2-40B4-BE49-F238E27FC236}">
                  <a16:creationId xmlns:a16="http://schemas.microsoft.com/office/drawing/2014/main" id="{D777451D-2377-4EEB-BF04-2592E5F9577E}"/>
                </a:ext>
              </a:extLst>
            </p:cNvPr>
            <p:cNvSpPr>
              <a:spLocks noEditPoints="1"/>
            </p:cNvSpPr>
            <p:nvPr/>
          </p:nvSpPr>
          <p:spPr bwMode="auto">
            <a:xfrm>
              <a:off x="3305176" y="3181350"/>
              <a:ext cx="2027238" cy="2025650"/>
            </a:xfrm>
            <a:custGeom>
              <a:avLst/>
              <a:gdLst>
                <a:gd name="T0" fmla="*/ 576 w 1277"/>
                <a:gd name="T1" fmla="*/ 140 h 1276"/>
                <a:gd name="T2" fmla="*/ 458 w 1277"/>
                <a:gd name="T3" fmla="*/ 170 h 1276"/>
                <a:gd name="T4" fmla="*/ 352 w 1277"/>
                <a:gd name="T5" fmla="*/ 226 h 1276"/>
                <a:gd name="T6" fmla="*/ 264 w 1277"/>
                <a:gd name="T7" fmla="*/ 305 h 1276"/>
                <a:gd name="T8" fmla="*/ 196 w 1277"/>
                <a:gd name="T9" fmla="*/ 403 h 1276"/>
                <a:gd name="T10" fmla="*/ 153 w 1277"/>
                <a:gd name="T11" fmla="*/ 515 h 1276"/>
                <a:gd name="T12" fmla="*/ 137 w 1277"/>
                <a:gd name="T13" fmla="*/ 638 h 1276"/>
                <a:gd name="T14" fmla="*/ 153 w 1277"/>
                <a:gd name="T15" fmla="*/ 761 h 1276"/>
                <a:gd name="T16" fmla="*/ 196 w 1277"/>
                <a:gd name="T17" fmla="*/ 873 h 1276"/>
                <a:gd name="T18" fmla="*/ 264 w 1277"/>
                <a:gd name="T19" fmla="*/ 971 h 1276"/>
                <a:gd name="T20" fmla="*/ 352 w 1277"/>
                <a:gd name="T21" fmla="*/ 1050 h 1276"/>
                <a:gd name="T22" fmla="*/ 458 w 1277"/>
                <a:gd name="T23" fmla="*/ 1106 h 1276"/>
                <a:gd name="T24" fmla="*/ 576 w 1277"/>
                <a:gd name="T25" fmla="*/ 1135 h 1276"/>
                <a:gd name="T26" fmla="*/ 701 w 1277"/>
                <a:gd name="T27" fmla="*/ 1135 h 1276"/>
                <a:gd name="T28" fmla="*/ 820 w 1277"/>
                <a:gd name="T29" fmla="*/ 1106 h 1276"/>
                <a:gd name="T30" fmla="*/ 925 w 1277"/>
                <a:gd name="T31" fmla="*/ 1050 h 1276"/>
                <a:gd name="T32" fmla="*/ 1014 w 1277"/>
                <a:gd name="T33" fmla="*/ 971 h 1276"/>
                <a:gd name="T34" fmla="*/ 1081 w 1277"/>
                <a:gd name="T35" fmla="*/ 873 h 1276"/>
                <a:gd name="T36" fmla="*/ 1124 w 1277"/>
                <a:gd name="T37" fmla="*/ 761 h 1276"/>
                <a:gd name="T38" fmla="*/ 1141 w 1277"/>
                <a:gd name="T39" fmla="*/ 638 h 1276"/>
                <a:gd name="T40" fmla="*/ 1124 w 1277"/>
                <a:gd name="T41" fmla="*/ 515 h 1276"/>
                <a:gd name="T42" fmla="*/ 1081 w 1277"/>
                <a:gd name="T43" fmla="*/ 403 h 1276"/>
                <a:gd name="T44" fmla="*/ 1014 w 1277"/>
                <a:gd name="T45" fmla="*/ 305 h 1276"/>
                <a:gd name="T46" fmla="*/ 925 w 1277"/>
                <a:gd name="T47" fmla="*/ 226 h 1276"/>
                <a:gd name="T48" fmla="*/ 820 w 1277"/>
                <a:gd name="T49" fmla="*/ 170 h 1276"/>
                <a:gd name="T50" fmla="*/ 701 w 1277"/>
                <a:gd name="T51" fmla="*/ 140 h 1276"/>
                <a:gd name="T52" fmla="*/ 639 w 1277"/>
                <a:gd name="T53" fmla="*/ 0 h 1276"/>
                <a:gd name="T54" fmla="*/ 776 w 1277"/>
                <a:gd name="T55" fmla="*/ 15 h 1276"/>
                <a:gd name="T56" fmla="*/ 902 w 1277"/>
                <a:gd name="T57" fmla="*/ 56 h 1276"/>
                <a:gd name="T58" fmla="*/ 1016 w 1277"/>
                <a:gd name="T59" fmla="*/ 123 h 1276"/>
                <a:gd name="T60" fmla="*/ 1112 w 1277"/>
                <a:gd name="T61" fmla="*/ 210 h 1276"/>
                <a:gd name="T62" fmla="*/ 1190 w 1277"/>
                <a:gd name="T63" fmla="*/ 316 h 1276"/>
                <a:gd name="T64" fmla="*/ 1245 w 1277"/>
                <a:gd name="T65" fmla="*/ 436 h 1276"/>
                <a:gd name="T66" fmla="*/ 1274 w 1277"/>
                <a:gd name="T67" fmla="*/ 568 h 1276"/>
                <a:gd name="T68" fmla="*/ 1274 w 1277"/>
                <a:gd name="T69" fmla="*/ 708 h 1276"/>
                <a:gd name="T70" fmla="*/ 1245 w 1277"/>
                <a:gd name="T71" fmla="*/ 839 h 1276"/>
                <a:gd name="T72" fmla="*/ 1190 w 1277"/>
                <a:gd name="T73" fmla="*/ 960 h 1276"/>
                <a:gd name="T74" fmla="*/ 1113 w 1277"/>
                <a:gd name="T75" fmla="*/ 1066 h 1276"/>
                <a:gd name="T76" fmla="*/ 1016 w 1277"/>
                <a:gd name="T77" fmla="*/ 1153 h 1276"/>
                <a:gd name="T78" fmla="*/ 902 w 1277"/>
                <a:gd name="T79" fmla="*/ 1220 h 1276"/>
                <a:gd name="T80" fmla="*/ 776 w 1277"/>
                <a:gd name="T81" fmla="*/ 1262 h 1276"/>
                <a:gd name="T82" fmla="*/ 639 w 1277"/>
                <a:gd name="T83" fmla="*/ 1276 h 1276"/>
                <a:gd name="T84" fmla="*/ 502 w 1277"/>
                <a:gd name="T85" fmla="*/ 1262 h 1276"/>
                <a:gd name="T86" fmla="*/ 376 w 1277"/>
                <a:gd name="T87" fmla="*/ 1220 h 1276"/>
                <a:gd name="T88" fmla="*/ 262 w 1277"/>
                <a:gd name="T89" fmla="*/ 1153 h 1276"/>
                <a:gd name="T90" fmla="*/ 165 w 1277"/>
                <a:gd name="T91" fmla="*/ 1066 h 1276"/>
                <a:gd name="T92" fmla="*/ 87 w 1277"/>
                <a:gd name="T93" fmla="*/ 960 h 1276"/>
                <a:gd name="T94" fmla="*/ 32 w 1277"/>
                <a:gd name="T95" fmla="*/ 839 h 1276"/>
                <a:gd name="T96" fmla="*/ 4 w 1277"/>
                <a:gd name="T97" fmla="*/ 708 h 1276"/>
                <a:gd name="T98" fmla="*/ 4 w 1277"/>
                <a:gd name="T99" fmla="*/ 568 h 1276"/>
                <a:gd name="T100" fmla="*/ 32 w 1277"/>
                <a:gd name="T101" fmla="*/ 436 h 1276"/>
                <a:gd name="T102" fmla="*/ 87 w 1277"/>
                <a:gd name="T103" fmla="*/ 316 h 1276"/>
                <a:gd name="T104" fmla="*/ 165 w 1277"/>
                <a:gd name="T105" fmla="*/ 210 h 1276"/>
                <a:gd name="T106" fmla="*/ 262 w 1277"/>
                <a:gd name="T107" fmla="*/ 123 h 1276"/>
                <a:gd name="T108" fmla="*/ 376 w 1277"/>
                <a:gd name="T109" fmla="*/ 56 h 1276"/>
                <a:gd name="T110" fmla="*/ 502 w 1277"/>
                <a:gd name="T111" fmla="*/ 15 h 1276"/>
                <a:gd name="T112" fmla="*/ 639 w 1277"/>
                <a:gd name="T113" fmla="*/ 0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77" h="1276">
                  <a:moveTo>
                    <a:pt x="639" y="137"/>
                  </a:moveTo>
                  <a:lnTo>
                    <a:pt x="576" y="140"/>
                  </a:lnTo>
                  <a:lnTo>
                    <a:pt x="515" y="152"/>
                  </a:lnTo>
                  <a:lnTo>
                    <a:pt x="458" y="170"/>
                  </a:lnTo>
                  <a:lnTo>
                    <a:pt x="403" y="195"/>
                  </a:lnTo>
                  <a:lnTo>
                    <a:pt x="352" y="226"/>
                  </a:lnTo>
                  <a:lnTo>
                    <a:pt x="306" y="264"/>
                  </a:lnTo>
                  <a:lnTo>
                    <a:pt x="264" y="305"/>
                  </a:lnTo>
                  <a:lnTo>
                    <a:pt x="227" y="352"/>
                  </a:lnTo>
                  <a:lnTo>
                    <a:pt x="196" y="403"/>
                  </a:lnTo>
                  <a:lnTo>
                    <a:pt x="172" y="456"/>
                  </a:lnTo>
                  <a:lnTo>
                    <a:pt x="153" y="515"/>
                  </a:lnTo>
                  <a:lnTo>
                    <a:pt x="142" y="576"/>
                  </a:lnTo>
                  <a:lnTo>
                    <a:pt x="137" y="638"/>
                  </a:lnTo>
                  <a:lnTo>
                    <a:pt x="142" y="701"/>
                  </a:lnTo>
                  <a:lnTo>
                    <a:pt x="153" y="761"/>
                  </a:lnTo>
                  <a:lnTo>
                    <a:pt x="172" y="820"/>
                  </a:lnTo>
                  <a:lnTo>
                    <a:pt x="196" y="873"/>
                  </a:lnTo>
                  <a:lnTo>
                    <a:pt x="227" y="924"/>
                  </a:lnTo>
                  <a:lnTo>
                    <a:pt x="264" y="971"/>
                  </a:lnTo>
                  <a:lnTo>
                    <a:pt x="306" y="1012"/>
                  </a:lnTo>
                  <a:lnTo>
                    <a:pt x="352" y="1050"/>
                  </a:lnTo>
                  <a:lnTo>
                    <a:pt x="403" y="1081"/>
                  </a:lnTo>
                  <a:lnTo>
                    <a:pt x="458" y="1106"/>
                  </a:lnTo>
                  <a:lnTo>
                    <a:pt x="515" y="1124"/>
                  </a:lnTo>
                  <a:lnTo>
                    <a:pt x="576" y="1135"/>
                  </a:lnTo>
                  <a:lnTo>
                    <a:pt x="639" y="1139"/>
                  </a:lnTo>
                  <a:lnTo>
                    <a:pt x="701" y="1135"/>
                  </a:lnTo>
                  <a:lnTo>
                    <a:pt x="762" y="1124"/>
                  </a:lnTo>
                  <a:lnTo>
                    <a:pt x="820" y="1106"/>
                  </a:lnTo>
                  <a:lnTo>
                    <a:pt x="874" y="1081"/>
                  </a:lnTo>
                  <a:lnTo>
                    <a:pt x="925" y="1050"/>
                  </a:lnTo>
                  <a:lnTo>
                    <a:pt x="971" y="1012"/>
                  </a:lnTo>
                  <a:lnTo>
                    <a:pt x="1014" y="971"/>
                  </a:lnTo>
                  <a:lnTo>
                    <a:pt x="1050" y="924"/>
                  </a:lnTo>
                  <a:lnTo>
                    <a:pt x="1081" y="873"/>
                  </a:lnTo>
                  <a:lnTo>
                    <a:pt x="1107" y="820"/>
                  </a:lnTo>
                  <a:lnTo>
                    <a:pt x="1124" y="761"/>
                  </a:lnTo>
                  <a:lnTo>
                    <a:pt x="1137" y="701"/>
                  </a:lnTo>
                  <a:lnTo>
                    <a:pt x="1141" y="638"/>
                  </a:lnTo>
                  <a:lnTo>
                    <a:pt x="1137" y="576"/>
                  </a:lnTo>
                  <a:lnTo>
                    <a:pt x="1124" y="515"/>
                  </a:lnTo>
                  <a:lnTo>
                    <a:pt x="1107" y="456"/>
                  </a:lnTo>
                  <a:lnTo>
                    <a:pt x="1081" y="403"/>
                  </a:lnTo>
                  <a:lnTo>
                    <a:pt x="1050" y="352"/>
                  </a:lnTo>
                  <a:lnTo>
                    <a:pt x="1014" y="305"/>
                  </a:lnTo>
                  <a:lnTo>
                    <a:pt x="971" y="264"/>
                  </a:lnTo>
                  <a:lnTo>
                    <a:pt x="925" y="226"/>
                  </a:lnTo>
                  <a:lnTo>
                    <a:pt x="874" y="195"/>
                  </a:lnTo>
                  <a:lnTo>
                    <a:pt x="820" y="170"/>
                  </a:lnTo>
                  <a:lnTo>
                    <a:pt x="762" y="152"/>
                  </a:lnTo>
                  <a:lnTo>
                    <a:pt x="701" y="140"/>
                  </a:lnTo>
                  <a:lnTo>
                    <a:pt x="639" y="137"/>
                  </a:lnTo>
                  <a:close/>
                  <a:moveTo>
                    <a:pt x="639" y="0"/>
                  </a:moveTo>
                  <a:lnTo>
                    <a:pt x="708" y="4"/>
                  </a:lnTo>
                  <a:lnTo>
                    <a:pt x="776" y="15"/>
                  </a:lnTo>
                  <a:lnTo>
                    <a:pt x="841" y="32"/>
                  </a:lnTo>
                  <a:lnTo>
                    <a:pt x="902" y="56"/>
                  </a:lnTo>
                  <a:lnTo>
                    <a:pt x="960" y="87"/>
                  </a:lnTo>
                  <a:lnTo>
                    <a:pt x="1016" y="123"/>
                  </a:lnTo>
                  <a:lnTo>
                    <a:pt x="1066" y="164"/>
                  </a:lnTo>
                  <a:lnTo>
                    <a:pt x="1112" y="210"/>
                  </a:lnTo>
                  <a:lnTo>
                    <a:pt x="1154" y="261"/>
                  </a:lnTo>
                  <a:lnTo>
                    <a:pt x="1190" y="316"/>
                  </a:lnTo>
                  <a:lnTo>
                    <a:pt x="1220" y="374"/>
                  </a:lnTo>
                  <a:lnTo>
                    <a:pt x="1245" y="436"/>
                  </a:lnTo>
                  <a:lnTo>
                    <a:pt x="1263" y="501"/>
                  </a:lnTo>
                  <a:lnTo>
                    <a:pt x="1274" y="568"/>
                  </a:lnTo>
                  <a:lnTo>
                    <a:pt x="1277" y="638"/>
                  </a:lnTo>
                  <a:lnTo>
                    <a:pt x="1274" y="708"/>
                  </a:lnTo>
                  <a:lnTo>
                    <a:pt x="1263" y="775"/>
                  </a:lnTo>
                  <a:lnTo>
                    <a:pt x="1245" y="839"/>
                  </a:lnTo>
                  <a:lnTo>
                    <a:pt x="1220" y="902"/>
                  </a:lnTo>
                  <a:lnTo>
                    <a:pt x="1190" y="960"/>
                  </a:lnTo>
                  <a:lnTo>
                    <a:pt x="1154" y="1015"/>
                  </a:lnTo>
                  <a:lnTo>
                    <a:pt x="1113" y="1066"/>
                  </a:lnTo>
                  <a:lnTo>
                    <a:pt x="1066" y="1112"/>
                  </a:lnTo>
                  <a:lnTo>
                    <a:pt x="1016" y="1153"/>
                  </a:lnTo>
                  <a:lnTo>
                    <a:pt x="960" y="1189"/>
                  </a:lnTo>
                  <a:lnTo>
                    <a:pt x="902" y="1220"/>
                  </a:lnTo>
                  <a:lnTo>
                    <a:pt x="841" y="1244"/>
                  </a:lnTo>
                  <a:lnTo>
                    <a:pt x="776" y="1262"/>
                  </a:lnTo>
                  <a:lnTo>
                    <a:pt x="708" y="1272"/>
                  </a:lnTo>
                  <a:lnTo>
                    <a:pt x="639" y="1276"/>
                  </a:lnTo>
                  <a:lnTo>
                    <a:pt x="570" y="1272"/>
                  </a:lnTo>
                  <a:lnTo>
                    <a:pt x="502" y="1262"/>
                  </a:lnTo>
                  <a:lnTo>
                    <a:pt x="436" y="1244"/>
                  </a:lnTo>
                  <a:lnTo>
                    <a:pt x="376" y="1220"/>
                  </a:lnTo>
                  <a:lnTo>
                    <a:pt x="317" y="1189"/>
                  </a:lnTo>
                  <a:lnTo>
                    <a:pt x="262" y="1153"/>
                  </a:lnTo>
                  <a:lnTo>
                    <a:pt x="211" y="1112"/>
                  </a:lnTo>
                  <a:lnTo>
                    <a:pt x="165" y="1066"/>
                  </a:lnTo>
                  <a:lnTo>
                    <a:pt x="123" y="1015"/>
                  </a:lnTo>
                  <a:lnTo>
                    <a:pt x="87" y="960"/>
                  </a:lnTo>
                  <a:lnTo>
                    <a:pt x="57" y="902"/>
                  </a:lnTo>
                  <a:lnTo>
                    <a:pt x="32" y="839"/>
                  </a:lnTo>
                  <a:lnTo>
                    <a:pt x="15" y="775"/>
                  </a:lnTo>
                  <a:lnTo>
                    <a:pt x="4" y="708"/>
                  </a:lnTo>
                  <a:lnTo>
                    <a:pt x="0" y="638"/>
                  </a:lnTo>
                  <a:lnTo>
                    <a:pt x="4" y="568"/>
                  </a:lnTo>
                  <a:lnTo>
                    <a:pt x="15" y="501"/>
                  </a:lnTo>
                  <a:lnTo>
                    <a:pt x="32" y="436"/>
                  </a:lnTo>
                  <a:lnTo>
                    <a:pt x="57" y="374"/>
                  </a:lnTo>
                  <a:lnTo>
                    <a:pt x="87" y="316"/>
                  </a:lnTo>
                  <a:lnTo>
                    <a:pt x="123" y="261"/>
                  </a:lnTo>
                  <a:lnTo>
                    <a:pt x="165" y="210"/>
                  </a:lnTo>
                  <a:lnTo>
                    <a:pt x="211" y="164"/>
                  </a:lnTo>
                  <a:lnTo>
                    <a:pt x="262" y="123"/>
                  </a:lnTo>
                  <a:lnTo>
                    <a:pt x="317" y="87"/>
                  </a:lnTo>
                  <a:lnTo>
                    <a:pt x="376" y="56"/>
                  </a:lnTo>
                  <a:lnTo>
                    <a:pt x="436" y="32"/>
                  </a:lnTo>
                  <a:lnTo>
                    <a:pt x="502" y="15"/>
                  </a:lnTo>
                  <a:lnTo>
                    <a:pt x="570" y="4"/>
                  </a:lnTo>
                  <a:lnTo>
                    <a:pt x="6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latin typeface="Segoe UI Light" panose="020B0502040204020203" pitchFamily="34" charset="0"/>
                <a:ea typeface="Open Sans" panose="020B0606030504020204" pitchFamily="34" charset="0"/>
                <a:cs typeface="Segoe UI Light" panose="020B0502040204020203" pitchFamily="34" charset="0"/>
              </a:endParaRPr>
            </a:p>
          </p:txBody>
        </p:sp>
      </p:grpSp>
    </p:spTree>
    <p:extLst>
      <p:ext uri="{BB962C8B-B14F-4D97-AF65-F5344CB8AC3E}">
        <p14:creationId xmlns:p14="http://schemas.microsoft.com/office/powerpoint/2010/main" val="449390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Image result for microsoft dynamics 365 guides">
            <a:extLst>
              <a:ext uri="{FF2B5EF4-FFF2-40B4-BE49-F238E27FC236}">
                <a16:creationId xmlns:a16="http://schemas.microsoft.com/office/drawing/2014/main" id="{3586B37F-E07A-44B2-B9BD-AC1267EBD2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64E7EF31-43FB-4A50-8550-21240FC178F7}"/>
              </a:ext>
            </a:extLst>
          </p:cNvPr>
          <p:cNvSpPr/>
          <p:nvPr/>
        </p:nvSpPr>
        <p:spPr>
          <a:xfrm>
            <a:off x="912840" y="4754938"/>
            <a:ext cx="3046572" cy="138418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pic>
        <p:nvPicPr>
          <p:cNvPr id="4098" name="Picture 2">
            <a:extLst>
              <a:ext uri="{FF2B5EF4-FFF2-40B4-BE49-F238E27FC236}">
                <a16:creationId xmlns:a16="http://schemas.microsoft.com/office/drawing/2014/main" id="{E5D32E25-F721-4479-8F28-96C3F48D16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980" y="4891307"/>
            <a:ext cx="1080602" cy="10806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62D18EF-7DA1-4A4B-B26F-30B002C95736}"/>
              </a:ext>
            </a:extLst>
          </p:cNvPr>
          <p:cNvSpPr/>
          <p:nvPr/>
        </p:nvSpPr>
        <p:spPr>
          <a:xfrm>
            <a:off x="-195248" y="5217041"/>
            <a:ext cx="6096000" cy="584775"/>
          </a:xfrm>
          <a:prstGeom prst="rect">
            <a:avLst/>
          </a:prstGeom>
        </p:spPr>
        <p:txBody>
          <a:bodyPr>
            <a:spAutoFit/>
          </a:bodyPr>
          <a:lstStyle/>
          <a:p>
            <a:pPr lvl="0" algn="ctr"/>
            <a:r>
              <a:rPr lang="en-IN" sz="1600" dirty="0">
                <a:solidFill>
                  <a:srgbClr val="002060"/>
                </a:solidFill>
                <a:latin typeface="Segoe UI Light" panose="020B0502040204020203" pitchFamily="34" charset="0"/>
                <a:ea typeface="Open Sans" pitchFamily="34" charset="0"/>
                <a:cs typeface="Segoe UI Light" panose="020B0502040204020203" pitchFamily="34" charset="0"/>
              </a:rPr>
              <a:t>Microsoft Dynamics 365 </a:t>
            </a:r>
          </a:p>
          <a:p>
            <a:pPr lvl="0" algn="ctr"/>
            <a:r>
              <a:rPr lang="en-IN" sz="1600" dirty="0">
                <a:solidFill>
                  <a:srgbClr val="002060"/>
                </a:solidFill>
                <a:latin typeface="Segoe UI Light" panose="020B0502040204020203" pitchFamily="34" charset="0"/>
                <a:ea typeface="Open Sans" pitchFamily="34" charset="0"/>
                <a:cs typeface="Segoe UI Light" panose="020B0502040204020203" pitchFamily="34" charset="0"/>
              </a:rPr>
              <a:t>Guides</a:t>
            </a:r>
          </a:p>
        </p:txBody>
      </p:sp>
    </p:spTree>
    <p:extLst>
      <p:ext uri="{BB962C8B-B14F-4D97-AF65-F5344CB8AC3E}">
        <p14:creationId xmlns:p14="http://schemas.microsoft.com/office/powerpoint/2010/main" val="2340934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Introducing Dynamics 365 Guides for HoloLens 2">
            <a:hlinkClick r:id="" action="ppaction://media"/>
            <a:extLst>
              <a:ext uri="{FF2B5EF4-FFF2-40B4-BE49-F238E27FC236}">
                <a16:creationId xmlns:a16="http://schemas.microsoft.com/office/drawing/2014/main" id="{C74383ED-3C06-45F1-A210-C0C0149B8429}"/>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6230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4A39DA3E-FE47-478D-B0D1-4FDBAAB0CFE2}"/>
              </a:ext>
            </a:extLst>
          </p:cNvPr>
          <p:cNvSpPr txBox="1">
            <a:spLocks/>
          </p:cNvSpPr>
          <p:nvPr/>
        </p:nvSpPr>
        <p:spPr>
          <a:xfrm>
            <a:off x="558869" y="538483"/>
            <a:ext cx="10969943" cy="7110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000" b="1" i="0" u="none" strike="noStrike" kern="1200" cap="none" spc="0" normalizeH="0" baseline="0" noProof="0" dirty="0">
                <a:ln>
                  <a:noFill/>
                </a:ln>
                <a:solidFill>
                  <a:srgbClr val="0D134F"/>
                </a:solidFill>
                <a:effectLst/>
                <a:uLnTx/>
                <a:uFillTx/>
                <a:latin typeface="Segoe UI Light" panose="020B0502040204020203" pitchFamily="34" charset="0"/>
                <a:ea typeface="Open Sans" pitchFamily="34" charset="0"/>
                <a:cs typeface="Segoe UI Light" panose="020B0502040204020203" pitchFamily="34" charset="0"/>
              </a:rPr>
              <a:t>Overview of Guides</a:t>
            </a:r>
          </a:p>
        </p:txBody>
      </p:sp>
      <p:cxnSp>
        <p:nvCxnSpPr>
          <p:cNvPr id="97" name="Straight Connector 96">
            <a:extLst>
              <a:ext uri="{FF2B5EF4-FFF2-40B4-BE49-F238E27FC236}">
                <a16:creationId xmlns:a16="http://schemas.microsoft.com/office/drawing/2014/main" id="{A0FDD0F9-3B78-4CA5-8289-8EE059814592}"/>
              </a:ext>
            </a:extLst>
          </p:cNvPr>
          <p:cNvCxnSpPr/>
          <p:nvPr/>
        </p:nvCxnSpPr>
        <p:spPr>
          <a:xfrm>
            <a:off x="3740052" y="4036397"/>
            <a:ext cx="1907336"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98" name="Straight Connector 97">
            <a:extLst>
              <a:ext uri="{FF2B5EF4-FFF2-40B4-BE49-F238E27FC236}">
                <a16:creationId xmlns:a16="http://schemas.microsoft.com/office/drawing/2014/main" id="{1146248E-9412-407C-ADFF-59D82E9FD1C9}"/>
              </a:ext>
            </a:extLst>
          </p:cNvPr>
          <p:cNvCxnSpPr/>
          <p:nvPr/>
        </p:nvCxnSpPr>
        <p:spPr>
          <a:xfrm>
            <a:off x="4653087" y="2532047"/>
            <a:ext cx="0" cy="3008699"/>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99" name="Straight Connector 98">
            <a:extLst>
              <a:ext uri="{FF2B5EF4-FFF2-40B4-BE49-F238E27FC236}">
                <a16:creationId xmlns:a16="http://schemas.microsoft.com/office/drawing/2014/main" id="{F0E3D3B3-A925-4580-B305-CC9AB5CEC926}"/>
              </a:ext>
            </a:extLst>
          </p:cNvPr>
          <p:cNvCxnSpPr/>
          <p:nvPr/>
        </p:nvCxnSpPr>
        <p:spPr>
          <a:xfrm>
            <a:off x="4647880" y="2532047"/>
            <a:ext cx="97756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00" name="Straight Connector 99">
            <a:extLst>
              <a:ext uri="{FF2B5EF4-FFF2-40B4-BE49-F238E27FC236}">
                <a16:creationId xmlns:a16="http://schemas.microsoft.com/office/drawing/2014/main" id="{1E523084-7ADF-4993-BD6F-C6EEF3AF42D2}"/>
              </a:ext>
            </a:extLst>
          </p:cNvPr>
          <p:cNvCxnSpPr/>
          <p:nvPr/>
        </p:nvCxnSpPr>
        <p:spPr>
          <a:xfrm>
            <a:off x="4647880" y="5536686"/>
            <a:ext cx="977560" cy="0"/>
          </a:xfrm>
          <a:prstGeom prst="line">
            <a:avLst/>
          </a:prstGeom>
          <a:ln/>
        </p:spPr>
        <p:style>
          <a:lnRef idx="1">
            <a:schemeClr val="accent5"/>
          </a:lnRef>
          <a:fillRef idx="0">
            <a:schemeClr val="accent5"/>
          </a:fillRef>
          <a:effectRef idx="0">
            <a:schemeClr val="accent5"/>
          </a:effectRef>
          <a:fontRef idx="minor">
            <a:schemeClr val="tx1"/>
          </a:fontRef>
        </p:style>
      </p:cxnSp>
      <p:sp>
        <p:nvSpPr>
          <p:cNvPr id="120" name="Rounded Rectangle 21">
            <a:extLst>
              <a:ext uri="{FF2B5EF4-FFF2-40B4-BE49-F238E27FC236}">
                <a16:creationId xmlns:a16="http://schemas.microsoft.com/office/drawing/2014/main" id="{0EA2799A-D9F1-466D-8842-61A5FEE5FB39}"/>
              </a:ext>
            </a:extLst>
          </p:cNvPr>
          <p:cNvSpPr/>
          <p:nvPr/>
        </p:nvSpPr>
        <p:spPr>
          <a:xfrm>
            <a:off x="6566560" y="2070395"/>
            <a:ext cx="2304536" cy="363026"/>
          </a:xfrm>
          <a:prstGeom prst="roundRect">
            <a:avLst>
              <a:gd name="adj" fmla="val 50000"/>
            </a:avLst>
          </a:prstGeom>
          <a:solidFill>
            <a:srgbClr val="0D134F"/>
          </a:solidFill>
          <a:ln>
            <a:noFill/>
          </a:ln>
        </p:spPr>
        <p:style>
          <a:lnRef idx="2">
            <a:schemeClr val="accent1">
              <a:shade val="50000"/>
            </a:schemeClr>
          </a:lnRef>
          <a:fillRef idx="1">
            <a:schemeClr val="accent1"/>
          </a:fillRef>
          <a:effectRef idx="0">
            <a:schemeClr val="accent1"/>
          </a:effectRef>
          <a:fontRef idx="minor">
            <a:schemeClr val="lt1"/>
          </a:fontRef>
        </p:style>
        <p:txBody>
          <a:bodyPr lIns="198000" rIns="12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0" dirty="0">
                <a:solidFill>
                  <a:prstClr val="white"/>
                </a:solidFill>
                <a:latin typeface="Segoe UI Light" panose="020B0502040204020203" pitchFamily="34" charset="0"/>
                <a:ea typeface="Open Sans" pitchFamily="34" charset="0"/>
                <a:cs typeface="Segoe UI Light" panose="020B0502040204020203" pitchFamily="34" charset="0"/>
              </a:rPr>
              <a:t>Hands On Learning</a:t>
            </a:r>
            <a:endParaRPr kumimoji="0" lang="en-US" sz="1600" b="0" i="0" u="none" strike="noStrike" kern="0" cap="none" spc="0" normalizeH="0" baseline="0" noProof="0" dirty="0">
              <a:ln>
                <a:noFill/>
              </a:ln>
              <a:solidFill>
                <a:prstClr val="white"/>
              </a:solidFill>
              <a:effectLst/>
              <a:uLnTx/>
              <a:uFillTx/>
              <a:latin typeface="Segoe UI Light" panose="020B0502040204020203" pitchFamily="34" charset="0"/>
              <a:ea typeface="Open Sans" pitchFamily="34" charset="0"/>
              <a:cs typeface="Segoe UI Light" panose="020B0502040204020203" pitchFamily="34" charset="0"/>
            </a:endParaRPr>
          </a:p>
        </p:txBody>
      </p:sp>
      <p:sp>
        <p:nvSpPr>
          <p:cNvPr id="121" name="TextBox 120">
            <a:extLst>
              <a:ext uri="{FF2B5EF4-FFF2-40B4-BE49-F238E27FC236}">
                <a16:creationId xmlns:a16="http://schemas.microsoft.com/office/drawing/2014/main" id="{B4179953-0755-4E75-99F5-B816405EDA06}"/>
              </a:ext>
            </a:extLst>
          </p:cNvPr>
          <p:cNvSpPr txBox="1"/>
          <p:nvPr/>
        </p:nvSpPr>
        <p:spPr>
          <a:xfrm>
            <a:off x="6566560" y="3986118"/>
            <a:ext cx="4288997" cy="784702"/>
          </a:xfrm>
          <a:prstGeom prst="rect">
            <a:avLst/>
          </a:prstGeom>
          <a:noFill/>
        </p:spPr>
        <p:txBody>
          <a:bodyPr wrap="square" lIns="0" r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1400" dirty="0">
                <a:solidFill>
                  <a:prstClr val="black">
                    <a:lumMod val="65000"/>
                    <a:lumOff val="35000"/>
                  </a:prstClr>
                </a:solidFill>
                <a:latin typeface="Segoe UI Light" panose="020B0502040204020203" pitchFamily="34" charset="0"/>
                <a:ea typeface="Open Sans" pitchFamily="34" charset="0"/>
                <a:cs typeface="Segoe UI Light" panose="020B0502040204020203" pitchFamily="34" charset="0"/>
              </a:rPr>
              <a:t>Guidance through hologram view help user focusing learning on the subject rather than searching on printed manual or screen interaction-based device.</a:t>
            </a:r>
            <a:endParaRPr kumimoji="0" lang="en-US" sz="1400" b="0" i="0" u="none" strike="noStrike" kern="1200" cap="none" spc="0" normalizeH="0" baseline="0" noProof="0" dirty="0">
              <a:ln>
                <a:noFill/>
              </a:ln>
              <a:solidFill>
                <a:prstClr val="black">
                  <a:lumMod val="65000"/>
                  <a:lumOff val="35000"/>
                </a:prstClr>
              </a:solidFill>
              <a:effectLst/>
              <a:uLnTx/>
              <a:uFillTx/>
              <a:latin typeface="Segoe UI Light" panose="020B0502040204020203" pitchFamily="34" charset="0"/>
              <a:ea typeface="Open Sans" pitchFamily="34" charset="0"/>
              <a:cs typeface="Segoe UI Light" panose="020B0502040204020203" pitchFamily="34" charset="0"/>
            </a:endParaRPr>
          </a:p>
        </p:txBody>
      </p:sp>
      <p:sp>
        <p:nvSpPr>
          <p:cNvPr id="122" name="Rounded Rectangle 65">
            <a:extLst>
              <a:ext uri="{FF2B5EF4-FFF2-40B4-BE49-F238E27FC236}">
                <a16:creationId xmlns:a16="http://schemas.microsoft.com/office/drawing/2014/main" id="{4FB75B0C-7D58-4458-A7BB-D869B7C43763}"/>
              </a:ext>
            </a:extLst>
          </p:cNvPr>
          <p:cNvSpPr/>
          <p:nvPr/>
        </p:nvSpPr>
        <p:spPr>
          <a:xfrm>
            <a:off x="6566560" y="3559852"/>
            <a:ext cx="2304536" cy="363026"/>
          </a:xfrm>
          <a:prstGeom prst="roundRect">
            <a:avLst>
              <a:gd name="adj" fmla="val 50000"/>
            </a:avLst>
          </a:prstGeom>
          <a:solidFill>
            <a:srgbClr val="0D134F"/>
          </a:solidFill>
          <a:ln>
            <a:noFill/>
          </a:ln>
        </p:spPr>
        <p:style>
          <a:lnRef idx="2">
            <a:schemeClr val="accent1">
              <a:shade val="50000"/>
            </a:schemeClr>
          </a:lnRef>
          <a:fillRef idx="1">
            <a:schemeClr val="accent1"/>
          </a:fillRef>
          <a:effectRef idx="0">
            <a:schemeClr val="accent1"/>
          </a:effectRef>
          <a:fontRef idx="minor">
            <a:schemeClr val="lt1"/>
          </a:fontRef>
        </p:style>
        <p:txBody>
          <a:bodyPr lIns="198000" rIns="12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Light" panose="020B0502040204020203" pitchFamily="34" charset="0"/>
                <a:ea typeface="Open Sans" pitchFamily="34" charset="0"/>
                <a:cs typeface="Segoe UI Light" panose="020B0502040204020203" pitchFamily="34" charset="0"/>
              </a:rPr>
              <a:t>Holographic Manual</a:t>
            </a:r>
          </a:p>
        </p:txBody>
      </p:sp>
      <p:sp>
        <p:nvSpPr>
          <p:cNvPr id="123" name="TextBox 122">
            <a:extLst>
              <a:ext uri="{FF2B5EF4-FFF2-40B4-BE49-F238E27FC236}">
                <a16:creationId xmlns:a16="http://schemas.microsoft.com/office/drawing/2014/main" id="{331B7EA0-E927-4131-840C-F30779A46852}"/>
              </a:ext>
            </a:extLst>
          </p:cNvPr>
          <p:cNvSpPr txBox="1"/>
          <p:nvPr/>
        </p:nvSpPr>
        <p:spPr>
          <a:xfrm>
            <a:off x="6566560" y="5516220"/>
            <a:ext cx="4288997" cy="547714"/>
          </a:xfrm>
          <a:prstGeom prst="rect">
            <a:avLst/>
          </a:prstGeom>
          <a:noFill/>
        </p:spPr>
        <p:txBody>
          <a:bodyPr wrap="square" lIns="0" r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Segoe UI Light" panose="020B0502040204020203" pitchFamily="34" charset="0"/>
                <a:ea typeface="Open Sans" pitchFamily="34" charset="0"/>
                <a:cs typeface="Segoe UI Light" panose="020B0502040204020203" pitchFamily="34" charset="0"/>
              </a:rPr>
              <a:t>Make your interactive and effective learning path based on the company needed.</a:t>
            </a:r>
          </a:p>
        </p:txBody>
      </p:sp>
      <p:sp>
        <p:nvSpPr>
          <p:cNvPr id="124" name="Rounded Rectangle 68">
            <a:extLst>
              <a:ext uri="{FF2B5EF4-FFF2-40B4-BE49-F238E27FC236}">
                <a16:creationId xmlns:a16="http://schemas.microsoft.com/office/drawing/2014/main" id="{0630D5C2-3DB8-4D2E-BA05-A8323AD99EF1}"/>
              </a:ext>
            </a:extLst>
          </p:cNvPr>
          <p:cNvSpPr/>
          <p:nvPr/>
        </p:nvSpPr>
        <p:spPr>
          <a:xfrm>
            <a:off x="6566560" y="5089954"/>
            <a:ext cx="2304536" cy="363026"/>
          </a:xfrm>
          <a:prstGeom prst="roundRect">
            <a:avLst>
              <a:gd name="adj" fmla="val 50000"/>
            </a:avLst>
          </a:prstGeom>
          <a:solidFill>
            <a:srgbClr val="0D134F"/>
          </a:solidFill>
          <a:ln>
            <a:noFill/>
          </a:ln>
        </p:spPr>
        <p:style>
          <a:lnRef idx="2">
            <a:schemeClr val="accent1">
              <a:shade val="50000"/>
            </a:schemeClr>
          </a:lnRef>
          <a:fillRef idx="1">
            <a:schemeClr val="accent1"/>
          </a:fillRef>
          <a:effectRef idx="0">
            <a:schemeClr val="accent1"/>
          </a:effectRef>
          <a:fontRef idx="minor">
            <a:schemeClr val="lt1"/>
          </a:fontRef>
        </p:style>
        <p:txBody>
          <a:bodyPr lIns="198000" rIns="12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0" dirty="0">
                <a:solidFill>
                  <a:prstClr val="white"/>
                </a:solidFill>
                <a:latin typeface="Segoe UI Light" panose="020B0502040204020203" pitchFamily="34" charset="0"/>
                <a:ea typeface="Open Sans" pitchFamily="34" charset="0"/>
                <a:cs typeface="Segoe UI Light" panose="020B0502040204020203" pitchFamily="34" charset="0"/>
              </a:rPr>
              <a:t>Fully Customized</a:t>
            </a:r>
            <a:endParaRPr kumimoji="0" lang="en-US" sz="1600" b="0" i="0" u="none" strike="noStrike" kern="0" cap="none" spc="0" normalizeH="0" baseline="0" noProof="0" dirty="0">
              <a:ln>
                <a:noFill/>
              </a:ln>
              <a:solidFill>
                <a:prstClr val="white"/>
              </a:solidFill>
              <a:effectLst/>
              <a:uLnTx/>
              <a:uFillTx/>
              <a:latin typeface="Segoe UI Light" panose="020B0502040204020203" pitchFamily="34" charset="0"/>
              <a:ea typeface="Open Sans" pitchFamily="34" charset="0"/>
              <a:cs typeface="Segoe UI Light" panose="020B0502040204020203" pitchFamily="34" charset="0"/>
            </a:endParaRPr>
          </a:p>
        </p:txBody>
      </p:sp>
      <p:sp>
        <p:nvSpPr>
          <p:cNvPr id="136" name="TextBox 135">
            <a:extLst>
              <a:ext uri="{FF2B5EF4-FFF2-40B4-BE49-F238E27FC236}">
                <a16:creationId xmlns:a16="http://schemas.microsoft.com/office/drawing/2014/main" id="{E655525E-6189-4254-A016-156BC3BE6DC2}"/>
              </a:ext>
            </a:extLst>
          </p:cNvPr>
          <p:cNvSpPr txBox="1"/>
          <p:nvPr/>
        </p:nvSpPr>
        <p:spPr>
          <a:xfrm>
            <a:off x="6566560" y="2532047"/>
            <a:ext cx="4288997" cy="547714"/>
          </a:xfrm>
          <a:prstGeom prst="rect">
            <a:avLst/>
          </a:prstGeom>
          <a:noFill/>
        </p:spPr>
        <p:txBody>
          <a:bodyPr wrap="square" lIns="0" r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Segoe UI Light" panose="020B0502040204020203" pitchFamily="34" charset="0"/>
                <a:ea typeface="Open Sans" pitchFamily="34" charset="0"/>
                <a:cs typeface="Segoe UI Light" panose="020B0502040204020203" pitchFamily="34" charset="0"/>
              </a:rPr>
              <a:t>User directly learning on the subject. So, they are familiar with the real situation.</a:t>
            </a:r>
          </a:p>
        </p:txBody>
      </p:sp>
      <p:pic>
        <p:nvPicPr>
          <p:cNvPr id="26" name="Picture 2">
            <a:extLst>
              <a:ext uri="{FF2B5EF4-FFF2-40B4-BE49-F238E27FC236}">
                <a16:creationId xmlns:a16="http://schemas.microsoft.com/office/drawing/2014/main" id="{4C3650B5-482D-40FD-B67F-E0BA2DD739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6748" y="3496095"/>
            <a:ext cx="1080602" cy="1080602"/>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D0194841-9314-457A-A496-EEB8505AA811}"/>
              </a:ext>
            </a:extLst>
          </p:cNvPr>
          <p:cNvSpPr/>
          <p:nvPr/>
        </p:nvSpPr>
        <p:spPr>
          <a:xfrm>
            <a:off x="831146" y="4868205"/>
            <a:ext cx="3091805" cy="584775"/>
          </a:xfrm>
          <a:prstGeom prst="rect">
            <a:avLst/>
          </a:prstGeom>
        </p:spPr>
        <p:txBody>
          <a:bodyPr wrap="square">
            <a:spAutoFit/>
          </a:bodyPr>
          <a:lstStyle/>
          <a:p>
            <a:pPr lvl="0" algn="ctr"/>
            <a:r>
              <a:rPr lang="en-IN" sz="1600" dirty="0">
                <a:solidFill>
                  <a:srgbClr val="002060"/>
                </a:solidFill>
                <a:latin typeface="Segoe UI Light" panose="020B0502040204020203" pitchFamily="34" charset="0"/>
                <a:ea typeface="Open Sans" pitchFamily="34" charset="0"/>
                <a:cs typeface="Segoe UI Light" panose="020B0502040204020203" pitchFamily="34" charset="0"/>
              </a:rPr>
              <a:t>Microsoft Dynamics 365 </a:t>
            </a:r>
          </a:p>
          <a:p>
            <a:pPr lvl="0" algn="ctr"/>
            <a:r>
              <a:rPr lang="en-IN" sz="1600" dirty="0">
                <a:solidFill>
                  <a:srgbClr val="002060"/>
                </a:solidFill>
                <a:latin typeface="Segoe UI Light" panose="020B0502040204020203" pitchFamily="34" charset="0"/>
                <a:ea typeface="Open Sans" pitchFamily="34" charset="0"/>
                <a:cs typeface="Segoe UI Light" panose="020B0502040204020203" pitchFamily="34" charset="0"/>
              </a:rPr>
              <a:t>Guides</a:t>
            </a:r>
          </a:p>
        </p:txBody>
      </p:sp>
      <p:grpSp>
        <p:nvGrpSpPr>
          <p:cNvPr id="38" name="Group 37">
            <a:extLst>
              <a:ext uri="{FF2B5EF4-FFF2-40B4-BE49-F238E27FC236}">
                <a16:creationId xmlns:a16="http://schemas.microsoft.com/office/drawing/2014/main" id="{0B442146-788B-43B1-B044-437C5B290F62}"/>
              </a:ext>
            </a:extLst>
          </p:cNvPr>
          <p:cNvGrpSpPr/>
          <p:nvPr/>
        </p:nvGrpSpPr>
        <p:grpSpPr>
          <a:xfrm>
            <a:off x="5836423" y="5331034"/>
            <a:ext cx="411303" cy="411303"/>
            <a:chOff x="13877925" y="4144963"/>
            <a:chExt cx="4640263" cy="4640263"/>
          </a:xfrm>
          <a:solidFill>
            <a:srgbClr val="4472C4"/>
          </a:solidFill>
        </p:grpSpPr>
        <p:sp>
          <p:nvSpPr>
            <p:cNvPr id="39" name="Rectangle 38">
              <a:extLst>
                <a:ext uri="{FF2B5EF4-FFF2-40B4-BE49-F238E27FC236}">
                  <a16:creationId xmlns:a16="http://schemas.microsoft.com/office/drawing/2014/main" id="{3DA62431-79DA-4254-AE2E-1A905203BA1A}"/>
                </a:ext>
              </a:extLst>
            </p:cNvPr>
            <p:cNvSpPr>
              <a:spLocks noChangeArrowheads="1"/>
            </p:cNvSpPr>
            <p:nvPr/>
          </p:nvSpPr>
          <p:spPr bwMode="auto">
            <a:xfrm>
              <a:off x="13877925" y="4144963"/>
              <a:ext cx="4640263" cy="12509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latin typeface="Segoe UI Light" panose="020B0502040204020203" pitchFamily="34" charset="0"/>
                <a:cs typeface="Segoe UI Light" panose="020B0502040204020203" pitchFamily="34" charset="0"/>
              </a:endParaRPr>
            </a:p>
          </p:txBody>
        </p:sp>
        <p:sp>
          <p:nvSpPr>
            <p:cNvPr id="40" name="Rectangle 39">
              <a:extLst>
                <a:ext uri="{FF2B5EF4-FFF2-40B4-BE49-F238E27FC236}">
                  <a16:creationId xmlns:a16="http://schemas.microsoft.com/office/drawing/2014/main" id="{273D4E14-C1AF-4709-B917-4AA85815675B}"/>
                </a:ext>
              </a:extLst>
            </p:cNvPr>
            <p:cNvSpPr>
              <a:spLocks noChangeArrowheads="1"/>
            </p:cNvSpPr>
            <p:nvPr/>
          </p:nvSpPr>
          <p:spPr bwMode="auto">
            <a:xfrm>
              <a:off x="17267238" y="5840413"/>
              <a:ext cx="1250950" cy="124936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latin typeface="Segoe UI Light" panose="020B0502040204020203" pitchFamily="34" charset="0"/>
                <a:cs typeface="Segoe UI Light" panose="020B0502040204020203" pitchFamily="34" charset="0"/>
              </a:endParaRPr>
            </a:p>
          </p:txBody>
        </p:sp>
        <p:sp>
          <p:nvSpPr>
            <p:cNvPr id="41" name="Rectangle 40">
              <a:extLst>
                <a:ext uri="{FF2B5EF4-FFF2-40B4-BE49-F238E27FC236}">
                  <a16:creationId xmlns:a16="http://schemas.microsoft.com/office/drawing/2014/main" id="{B430E359-0726-4B72-B28F-2A38B2B50827}"/>
                </a:ext>
              </a:extLst>
            </p:cNvPr>
            <p:cNvSpPr>
              <a:spLocks noChangeArrowheads="1"/>
            </p:cNvSpPr>
            <p:nvPr/>
          </p:nvSpPr>
          <p:spPr bwMode="auto">
            <a:xfrm>
              <a:off x="15573375" y="5840413"/>
              <a:ext cx="1249363" cy="124936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latin typeface="Segoe UI Light" panose="020B0502040204020203" pitchFamily="34" charset="0"/>
                <a:cs typeface="Segoe UI Light" panose="020B0502040204020203" pitchFamily="34" charset="0"/>
              </a:endParaRPr>
            </a:p>
          </p:txBody>
        </p:sp>
        <p:sp>
          <p:nvSpPr>
            <p:cNvPr id="42" name="Rectangle 41">
              <a:extLst>
                <a:ext uri="{FF2B5EF4-FFF2-40B4-BE49-F238E27FC236}">
                  <a16:creationId xmlns:a16="http://schemas.microsoft.com/office/drawing/2014/main" id="{15483FF3-8265-4C5A-9256-16B5943CC8EC}"/>
                </a:ext>
              </a:extLst>
            </p:cNvPr>
            <p:cNvSpPr>
              <a:spLocks noChangeArrowheads="1"/>
            </p:cNvSpPr>
            <p:nvPr/>
          </p:nvSpPr>
          <p:spPr bwMode="auto">
            <a:xfrm>
              <a:off x="13877925" y="5840413"/>
              <a:ext cx="1249363" cy="124936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latin typeface="Segoe UI Light" panose="020B0502040204020203" pitchFamily="34" charset="0"/>
                <a:cs typeface="Segoe UI Light" panose="020B0502040204020203" pitchFamily="34" charset="0"/>
              </a:endParaRPr>
            </a:p>
          </p:txBody>
        </p:sp>
        <p:sp>
          <p:nvSpPr>
            <p:cNvPr id="43" name="Rectangle 42">
              <a:extLst>
                <a:ext uri="{FF2B5EF4-FFF2-40B4-BE49-F238E27FC236}">
                  <a16:creationId xmlns:a16="http://schemas.microsoft.com/office/drawing/2014/main" id="{787A5683-EBAD-4833-913B-2B97BB318CDD}"/>
                </a:ext>
              </a:extLst>
            </p:cNvPr>
            <p:cNvSpPr>
              <a:spLocks noChangeArrowheads="1"/>
            </p:cNvSpPr>
            <p:nvPr/>
          </p:nvSpPr>
          <p:spPr bwMode="auto">
            <a:xfrm>
              <a:off x="17267238" y="7535863"/>
              <a:ext cx="1250950" cy="124936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latin typeface="Segoe UI Light" panose="020B0502040204020203" pitchFamily="34" charset="0"/>
                <a:cs typeface="Segoe UI Light" panose="020B0502040204020203" pitchFamily="34" charset="0"/>
              </a:endParaRPr>
            </a:p>
          </p:txBody>
        </p:sp>
        <p:sp>
          <p:nvSpPr>
            <p:cNvPr id="44" name="Rectangle 43">
              <a:extLst>
                <a:ext uri="{FF2B5EF4-FFF2-40B4-BE49-F238E27FC236}">
                  <a16:creationId xmlns:a16="http://schemas.microsoft.com/office/drawing/2014/main" id="{CEAD19BA-61AA-435A-B7B6-0436A1AD5EA1}"/>
                </a:ext>
              </a:extLst>
            </p:cNvPr>
            <p:cNvSpPr>
              <a:spLocks noChangeArrowheads="1"/>
            </p:cNvSpPr>
            <p:nvPr/>
          </p:nvSpPr>
          <p:spPr bwMode="auto">
            <a:xfrm>
              <a:off x="15573375" y="7535863"/>
              <a:ext cx="1249363" cy="124936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latin typeface="Segoe UI Light" panose="020B0502040204020203" pitchFamily="34" charset="0"/>
                <a:cs typeface="Segoe UI Light" panose="020B0502040204020203" pitchFamily="34" charset="0"/>
              </a:endParaRPr>
            </a:p>
          </p:txBody>
        </p:sp>
        <p:sp>
          <p:nvSpPr>
            <p:cNvPr id="45" name="Rectangle 44">
              <a:extLst>
                <a:ext uri="{FF2B5EF4-FFF2-40B4-BE49-F238E27FC236}">
                  <a16:creationId xmlns:a16="http://schemas.microsoft.com/office/drawing/2014/main" id="{10F47CFA-2165-448E-B16B-36236CDC6F4E}"/>
                </a:ext>
              </a:extLst>
            </p:cNvPr>
            <p:cNvSpPr>
              <a:spLocks noChangeArrowheads="1"/>
            </p:cNvSpPr>
            <p:nvPr/>
          </p:nvSpPr>
          <p:spPr bwMode="auto">
            <a:xfrm>
              <a:off x="13877925" y="7535863"/>
              <a:ext cx="1249363" cy="124936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latin typeface="Segoe UI Light" panose="020B0502040204020203" pitchFamily="34" charset="0"/>
                <a:cs typeface="Segoe UI Light" panose="020B0502040204020203" pitchFamily="34" charset="0"/>
              </a:endParaRPr>
            </a:p>
          </p:txBody>
        </p:sp>
      </p:grpSp>
      <p:pic>
        <p:nvPicPr>
          <p:cNvPr id="46" name="Picture 4" descr="Gambar terkait">
            <a:extLst>
              <a:ext uri="{FF2B5EF4-FFF2-40B4-BE49-F238E27FC236}">
                <a16:creationId xmlns:a16="http://schemas.microsoft.com/office/drawing/2014/main" id="{754948AD-4026-4C8F-98CD-11703BF16CE0}"/>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21437" y="3761834"/>
            <a:ext cx="549123" cy="54912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automation icon png">
            <a:extLst>
              <a:ext uri="{FF2B5EF4-FFF2-40B4-BE49-F238E27FC236}">
                <a16:creationId xmlns:a16="http://schemas.microsoft.com/office/drawing/2014/main" id="{22FA12B0-A2D4-4666-A3B4-A1076A4CB31F}"/>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01475" y="2291448"/>
            <a:ext cx="481198" cy="481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500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microsoft dynamics 365 remote assist">
            <a:extLst>
              <a:ext uri="{FF2B5EF4-FFF2-40B4-BE49-F238E27FC236}">
                <a16:creationId xmlns:a16="http://schemas.microsoft.com/office/drawing/2014/main" id="{C9C25320-BC47-4C24-B320-0BBBA6E61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6493CA-29DE-4D75-8220-A6FF475A7E77}"/>
              </a:ext>
            </a:extLst>
          </p:cNvPr>
          <p:cNvSpPr/>
          <p:nvPr/>
        </p:nvSpPr>
        <p:spPr>
          <a:xfrm>
            <a:off x="8560147" y="4973147"/>
            <a:ext cx="3046572" cy="138418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pic>
        <p:nvPicPr>
          <p:cNvPr id="8" name="Picture 10">
            <a:extLst>
              <a:ext uri="{FF2B5EF4-FFF2-40B4-BE49-F238E27FC236}">
                <a16:creationId xmlns:a16="http://schemas.microsoft.com/office/drawing/2014/main" id="{7856FCA1-63A6-4F4B-B4B4-461F94526F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9788" y="5118645"/>
            <a:ext cx="1080602" cy="108060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ACC6E03-FC08-4A74-ABAA-93954C51E175}"/>
              </a:ext>
            </a:extLst>
          </p:cNvPr>
          <p:cNvSpPr txBox="1"/>
          <p:nvPr/>
        </p:nvSpPr>
        <p:spPr>
          <a:xfrm>
            <a:off x="9063395" y="5439470"/>
            <a:ext cx="2880319" cy="830997"/>
          </a:xfrm>
          <a:prstGeom prst="rect">
            <a:avLst/>
          </a:prstGeom>
          <a:noFill/>
        </p:spPr>
        <p:txBody>
          <a:bodyPr wrap="square" rtlCol="0">
            <a:spAutoFit/>
          </a:bodyPr>
          <a:lstStyle/>
          <a:p>
            <a:pPr lvl="0" algn="ctr"/>
            <a:r>
              <a:rPr lang="en-IN" sz="1600" dirty="0">
                <a:solidFill>
                  <a:srgbClr val="002060"/>
                </a:solidFill>
                <a:latin typeface="Segoe UI Light" panose="020B0502040204020203" pitchFamily="34" charset="0"/>
                <a:ea typeface="Open Sans" pitchFamily="34" charset="0"/>
                <a:cs typeface="Segoe UI Light" panose="020B0502040204020203" pitchFamily="34" charset="0"/>
              </a:rPr>
              <a:t>Microsoft Dynamics 365 </a:t>
            </a:r>
          </a:p>
          <a:p>
            <a:pPr lvl="0" algn="ctr"/>
            <a:r>
              <a:rPr lang="en-IN" sz="1600" dirty="0">
                <a:solidFill>
                  <a:srgbClr val="002060"/>
                </a:solidFill>
                <a:latin typeface="Segoe UI Light" panose="020B0502040204020203" pitchFamily="34" charset="0"/>
                <a:ea typeface="Open Sans" pitchFamily="34" charset="0"/>
                <a:cs typeface="Segoe UI Light" panose="020B0502040204020203" pitchFamily="34" charset="0"/>
              </a:rPr>
              <a:t>Remote Assist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Open Sans" pitchFamily="34" charset="0"/>
              <a:cs typeface="Segoe UI Light" panose="020B0502040204020203" pitchFamily="34" charset="0"/>
            </a:endParaRPr>
          </a:p>
        </p:txBody>
      </p:sp>
    </p:spTree>
    <p:extLst>
      <p:ext uri="{BB962C8B-B14F-4D97-AF65-F5344CB8AC3E}">
        <p14:creationId xmlns:p14="http://schemas.microsoft.com/office/powerpoint/2010/main" val="3054410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Introducing Microsoft Dynamics 365 Remote Assist">
            <a:hlinkClick r:id="" action="ppaction://media"/>
            <a:extLst>
              <a:ext uri="{FF2B5EF4-FFF2-40B4-BE49-F238E27FC236}">
                <a16:creationId xmlns:a16="http://schemas.microsoft.com/office/drawing/2014/main" id="{B202C493-F0B8-441A-A011-DF8BAC098253}"/>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7096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0">
            <a:extLst>
              <a:ext uri="{FF2B5EF4-FFF2-40B4-BE49-F238E27FC236}">
                <a16:creationId xmlns:a16="http://schemas.microsoft.com/office/drawing/2014/main" id="{E7843CC2-093C-44F4-99C5-BA9AD7C1BB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6748" y="3496095"/>
            <a:ext cx="1080602" cy="1080602"/>
          </a:xfrm>
          <a:prstGeom prst="rect">
            <a:avLst/>
          </a:prstGeom>
          <a:noFill/>
          <a:extLst>
            <a:ext uri="{909E8E84-426E-40DD-AFC4-6F175D3DCCD1}">
              <a14:hiddenFill xmlns:a14="http://schemas.microsoft.com/office/drawing/2010/main">
                <a:solidFill>
                  <a:srgbClr val="FFFFFF"/>
                </a:solidFill>
              </a14:hiddenFill>
            </a:ext>
          </a:extLst>
        </p:spPr>
      </p:pic>
      <p:sp>
        <p:nvSpPr>
          <p:cNvPr id="56" name="Title 1">
            <a:extLst>
              <a:ext uri="{FF2B5EF4-FFF2-40B4-BE49-F238E27FC236}">
                <a16:creationId xmlns:a16="http://schemas.microsoft.com/office/drawing/2014/main" id="{4A39DA3E-FE47-478D-B0D1-4FDBAAB0CFE2}"/>
              </a:ext>
            </a:extLst>
          </p:cNvPr>
          <p:cNvSpPr txBox="1">
            <a:spLocks/>
          </p:cNvSpPr>
          <p:nvPr/>
        </p:nvSpPr>
        <p:spPr>
          <a:xfrm>
            <a:off x="558869" y="538483"/>
            <a:ext cx="10969943" cy="7110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000" b="1" i="0" u="none" strike="noStrike" kern="1200" cap="none" spc="0" normalizeH="0" baseline="0" noProof="0" dirty="0">
                <a:ln>
                  <a:noFill/>
                </a:ln>
                <a:solidFill>
                  <a:srgbClr val="0D134F"/>
                </a:solidFill>
                <a:effectLst/>
                <a:uLnTx/>
                <a:uFillTx/>
                <a:latin typeface="Segoe UI Light" panose="020B0502040204020203" pitchFamily="34" charset="0"/>
                <a:ea typeface="Open Sans" pitchFamily="34" charset="0"/>
                <a:cs typeface="Segoe UI Light" panose="020B0502040204020203" pitchFamily="34" charset="0"/>
              </a:rPr>
              <a:t>Overview of Remote Assist</a:t>
            </a:r>
          </a:p>
        </p:txBody>
      </p:sp>
      <p:cxnSp>
        <p:nvCxnSpPr>
          <p:cNvPr id="97" name="Straight Connector 96">
            <a:extLst>
              <a:ext uri="{FF2B5EF4-FFF2-40B4-BE49-F238E27FC236}">
                <a16:creationId xmlns:a16="http://schemas.microsoft.com/office/drawing/2014/main" id="{A0FDD0F9-3B78-4CA5-8289-8EE059814592}"/>
              </a:ext>
            </a:extLst>
          </p:cNvPr>
          <p:cNvCxnSpPr/>
          <p:nvPr/>
        </p:nvCxnSpPr>
        <p:spPr>
          <a:xfrm>
            <a:off x="3740052" y="4036397"/>
            <a:ext cx="1907336"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98" name="Straight Connector 97">
            <a:extLst>
              <a:ext uri="{FF2B5EF4-FFF2-40B4-BE49-F238E27FC236}">
                <a16:creationId xmlns:a16="http://schemas.microsoft.com/office/drawing/2014/main" id="{1146248E-9412-407C-ADFF-59D82E9FD1C9}"/>
              </a:ext>
            </a:extLst>
          </p:cNvPr>
          <p:cNvCxnSpPr/>
          <p:nvPr/>
        </p:nvCxnSpPr>
        <p:spPr>
          <a:xfrm>
            <a:off x="4653087" y="2532047"/>
            <a:ext cx="0" cy="3008699"/>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99" name="Straight Connector 98">
            <a:extLst>
              <a:ext uri="{FF2B5EF4-FFF2-40B4-BE49-F238E27FC236}">
                <a16:creationId xmlns:a16="http://schemas.microsoft.com/office/drawing/2014/main" id="{F0E3D3B3-A925-4580-B305-CC9AB5CEC926}"/>
              </a:ext>
            </a:extLst>
          </p:cNvPr>
          <p:cNvCxnSpPr/>
          <p:nvPr/>
        </p:nvCxnSpPr>
        <p:spPr>
          <a:xfrm>
            <a:off x="4647880" y="2532047"/>
            <a:ext cx="97756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00" name="Straight Connector 99">
            <a:extLst>
              <a:ext uri="{FF2B5EF4-FFF2-40B4-BE49-F238E27FC236}">
                <a16:creationId xmlns:a16="http://schemas.microsoft.com/office/drawing/2014/main" id="{1E523084-7ADF-4993-BD6F-C6EEF3AF42D2}"/>
              </a:ext>
            </a:extLst>
          </p:cNvPr>
          <p:cNvCxnSpPr/>
          <p:nvPr/>
        </p:nvCxnSpPr>
        <p:spPr>
          <a:xfrm>
            <a:off x="4647880" y="5536686"/>
            <a:ext cx="977560" cy="0"/>
          </a:xfrm>
          <a:prstGeom prst="line">
            <a:avLst/>
          </a:prstGeom>
          <a:ln/>
        </p:spPr>
        <p:style>
          <a:lnRef idx="1">
            <a:schemeClr val="accent5"/>
          </a:lnRef>
          <a:fillRef idx="0">
            <a:schemeClr val="accent5"/>
          </a:fillRef>
          <a:effectRef idx="0">
            <a:schemeClr val="accent5"/>
          </a:effectRef>
          <a:fontRef idx="minor">
            <a:schemeClr val="tx1"/>
          </a:fontRef>
        </p:style>
      </p:cxnSp>
      <p:sp>
        <p:nvSpPr>
          <p:cNvPr id="120" name="Rounded Rectangle 21">
            <a:extLst>
              <a:ext uri="{FF2B5EF4-FFF2-40B4-BE49-F238E27FC236}">
                <a16:creationId xmlns:a16="http://schemas.microsoft.com/office/drawing/2014/main" id="{0EA2799A-D9F1-466D-8842-61A5FEE5FB39}"/>
              </a:ext>
            </a:extLst>
          </p:cNvPr>
          <p:cNvSpPr/>
          <p:nvPr/>
        </p:nvSpPr>
        <p:spPr>
          <a:xfrm>
            <a:off x="6566560" y="2070395"/>
            <a:ext cx="2304536" cy="363026"/>
          </a:xfrm>
          <a:prstGeom prst="roundRect">
            <a:avLst>
              <a:gd name="adj" fmla="val 50000"/>
            </a:avLst>
          </a:prstGeom>
          <a:solidFill>
            <a:srgbClr val="0D134F"/>
          </a:solidFill>
          <a:ln>
            <a:noFill/>
          </a:ln>
        </p:spPr>
        <p:style>
          <a:lnRef idx="2">
            <a:schemeClr val="accent1">
              <a:shade val="50000"/>
            </a:schemeClr>
          </a:lnRef>
          <a:fillRef idx="1">
            <a:schemeClr val="accent1"/>
          </a:fillRef>
          <a:effectRef idx="0">
            <a:schemeClr val="accent1"/>
          </a:effectRef>
          <a:fontRef idx="minor">
            <a:schemeClr val="lt1"/>
          </a:fontRef>
        </p:style>
        <p:txBody>
          <a:bodyPr lIns="198000" rIns="12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Light" panose="020B0502040204020203" pitchFamily="34" charset="0"/>
                <a:ea typeface="Open Sans" pitchFamily="34" charset="0"/>
                <a:cs typeface="Segoe UI Light" panose="020B0502040204020203" pitchFamily="34" charset="0"/>
              </a:rPr>
              <a:t>Collaborate to Solve</a:t>
            </a:r>
          </a:p>
        </p:txBody>
      </p:sp>
      <p:sp>
        <p:nvSpPr>
          <p:cNvPr id="121" name="TextBox 120">
            <a:extLst>
              <a:ext uri="{FF2B5EF4-FFF2-40B4-BE49-F238E27FC236}">
                <a16:creationId xmlns:a16="http://schemas.microsoft.com/office/drawing/2014/main" id="{B4179953-0755-4E75-99F5-B816405EDA06}"/>
              </a:ext>
            </a:extLst>
          </p:cNvPr>
          <p:cNvSpPr txBox="1"/>
          <p:nvPr/>
        </p:nvSpPr>
        <p:spPr>
          <a:xfrm>
            <a:off x="6566560" y="3986118"/>
            <a:ext cx="4288997" cy="547714"/>
          </a:xfrm>
          <a:prstGeom prst="rect">
            <a:avLst/>
          </a:prstGeom>
          <a:noFill/>
        </p:spPr>
        <p:txBody>
          <a:bodyPr wrap="square" lIns="0" r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Segoe UI Light" panose="020B0502040204020203" pitchFamily="34" charset="0"/>
                <a:ea typeface="Open Sans" pitchFamily="34" charset="0"/>
                <a:cs typeface="Segoe UI Light" panose="020B0502040204020203" pitchFamily="34" charset="0"/>
              </a:rPr>
              <a:t>Share anything between you and your partner such as images, pdf, voice, text, </a:t>
            </a:r>
            <a:r>
              <a:rPr kumimoji="0" lang="en-US" sz="1400" b="0" i="0" u="none" strike="noStrike" kern="1200" cap="none" spc="0" normalizeH="0" baseline="0" noProof="0" dirty="0" err="1">
                <a:ln>
                  <a:noFill/>
                </a:ln>
                <a:solidFill>
                  <a:prstClr val="black">
                    <a:lumMod val="65000"/>
                    <a:lumOff val="35000"/>
                  </a:prstClr>
                </a:solidFill>
                <a:effectLst/>
                <a:uLnTx/>
                <a:uFillTx/>
                <a:latin typeface="Segoe UI Light" panose="020B0502040204020203" pitchFamily="34" charset="0"/>
                <a:ea typeface="Open Sans" pitchFamily="34" charset="0"/>
                <a:cs typeface="Segoe UI Light" panose="020B0502040204020203" pitchFamily="34" charset="0"/>
              </a:rPr>
              <a:t>etc</a:t>
            </a:r>
            <a:endParaRPr kumimoji="0" lang="en-US" sz="1400" b="0" i="0" u="none" strike="noStrike" kern="1200" cap="none" spc="0" normalizeH="0" baseline="0" noProof="0" dirty="0">
              <a:ln>
                <a:noFill/>
              </a:ln>
              <a:solidFill>
                <a:prstClr val="black">
                  <a:lumMod val="65000"/>
                  <a:lumOff val="35000"/>
                </a:prstClr>
              </a:solidFill>
              <a:effectLst/>
              <a:uLnTx/>
              <a:uFillTx/>
              <a:latin typeface="Segoe UI Light" panose="020B0502040204020203" pitchFamily="34" charset="0"/>
              <a:ea typeface="Open Sans" pitchFamily="34" charset="0"/>
              <a:cs typeface="Segoe UI Light" panose="020B0502040204020203" pitchFamily="34" charset="0"/>
            </a:endParaRPr>
          </a:p>
        </p:txBody>
      </p:sp>
      <p:sp>
        <p:nvSpPr>
          <p:cNvPr id="122" name="Rounded Rectangle 65">
            <a:extLst>
              <a:ext uri="{FF2B5EF4-FFF2-40B4-BE49-F238E27FC236}">
                <a16:creationId xmlns:a16="http://schemas.microsoft.com/office/drawing/2014/main" id="{4FB75B0C-7D58-4458-A7BB-D869B7C43763}"/>
              </a:ext>
            </a:extLst>
          </p:cNvPr>
          <p:cNvSpPr/>
          <p:nvPr/>
        </p:nvSpPr>
        <p:spPr>
          <a:xfrm>
            <a:off x="6566560" y="3559852"/>
            <a:ext cx="2304536" cy="363026"/>
          </a:xfrm>
          <a:prstGeom prst="roundRect">
            <a:avLst>
              <a:gd name="adj" fmla="val 50000"/>
            </a:avLst>
          </a:prstGeom>
          <a:solidFill>
            <a:srgbClr val="0D134F"/>
          </a:solidFill>
          <a:ln>
            <a:noFill/>
          </a:ln>
        </p:spPr>
        <p:style>
          <a:lnRef idx="2">
            <a:schemeClr val="accent1">
              <a:shade val="50000"/>
            </a:schemeClr>
          </a:lnRef>
          <a:fillRef idx="1">
            <a:schemeClr val="accent1"/>
          </a:fillRef>
          <a:effectRef idx="0">
            <a:schemeClr val="accent1"/>
          </a:effectRef>
          <a:fontRef idx="minor">
            <a:schemeClr val="lt1"/>
          </a:fontRef>
        </p:style>
        <p:txBody>
          <a:bodyPr lIns="198000" rIns="12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Light" panose="020B0502040204020203" pitchFamily="34" charset="0"/>
                <a:ea typeface="Open Sans" pitchFamily="34" charset="0"/>
                <a:cs typeface="Segoe UI Light" panose="020B0502040204020203" pitchFamily="34" charset="0"/>
              </a:rPr>
              <a:t>Share information</a:t>
            </a:r>
          </a:p>
        </p:txBody>
      </p:sp>
      <p:sp>
        <p:nvSpPr>
          <p:cNvPr id="123" name="TextBox 122">
            <a:extLst>
              <a:ext uri="{FF2B5EF4-FFF2-40B4-BE49-F238E27FC236}">
                <a16:creationId xmlns:a16="http://schemas.microsoft.com/office/drawing/2014/main" id="{331B7EA0-E927-4131-840C-F30779A46852}"/>
              </a:ext>
            </a:extLst>
          </p:cNvPr>
          <p:cNvSpPr txBox="1"/>
          <p:nvPr/>
        </p:nvSpPr>
        <p:spPr>
          <a:xfrm>
            <a:off x="6566560" y="5516220"/>
            <a:ext cx="4288997" cy="784702"/>
          </a:xfrm>
          <a:prstGeom prst="rect">
            <a:avLst/>
          </a:prstGeom>
          <a:noFill/>
        </p:spPr>
        <p:txBody>
          <a:bodyPr wrap="square" lIns="0" r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Segoe UI Light" panose="020B0502040204020203" pitchFamily="34" charset="0"/>
                <a:ea typeface="Open Sans" pitchFamily="34" charset="0"/>
                <a:cs typeface="Segoe UI Light" panose="020B0502040204020203" pitchFamily="34" charset="0"/>
              </a:rPr>
              <a:t>Use Dynamics services along with Office 365 platform to maximized your information that you need. Also, along with other Mixed Reality apps</a:t>
            </a:r>
          </a:p>
        </p:txBody>
      </p:sp>
      <p:sp>
        <p:nvSpPr>
          <p:cNvPr id="124" name="Rounded Rectangle 68">
            <a:extLst>
              <a:ext uri="{FF2B5EF4-FFF2-40B4-BE49-F238E27FC236}">
                <a16:creationId xmlns:a16="http://schemas.microsoft.com/office/drawing/2014/main" id="{0630D5C2-3DB8-4D2E-BA05-A8323AD99EF1}"/>
              </a:ext>
            </a:extLst>
          </p:cNvPr>
          <p:cNvSpPr/>
          <p:nvPr/>
        </p:nvSpPr>
        <p:spPr>
          <a:xfrm>
            <a:off x="6534975" y="5089954"/>
            <a:ext cx="2367705" cy="363026"/>
          </a:xfrm>
          <a:prstGeom prst="roundRect">
            <a:avLst>
              <a:gd name="adj" fmla="val 50000"/>
            </a:avLst>
          </a:prstGeom>
          <a:solidFill>
            <a:srgbClr val="0D134F"/>
          </a:solidFill>
          <a:ln>
            <a:noFill/>
          </a:ln>
        </p:spPr>
        <p:style>
          <a:lnRef idx="2">
            <a:schemeClr val="accent1">
              <a:shade val="50000"/>
            </a:schemeClr>
          </a:lnRef>
          <a:fillRef idx="1">
            <a:schemeClr val="accent1"/>
          </a:fillRef>
          <a:effectRef idx="0">
            <a:schemeClr val="accent1"/>
          </a:effectRef>
          <a:fontRef idx="minor">
            <a:schemeClr val="lt1"/>
          </a:fontRef>
        </p:style>
        <p:txBody>
          <a:bodyPr lIns="198000" rIns="12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Light" panose="020B0502040204020203" pitchFamily="34" charset="0"/>
                <a:ea typeface="Open Sans" pitchFamily="34" charset="0"/>
                <a:cs typeface="Segoe UI Light" panose="020B0502040204020203" pitchFamily="34" charset="0"/>
              </a:rPr>
              <a:t>Connect other services</a:t>
            </a:r>
          </a:p>
        </p:txBody>
      </p:sp>
      <p:grpSp>
        <p:nvGrpSpPr>
          <p:cNvPr id="125" name="Group 124">
            <a:extLst>
              <a:ext uri="{FF2B5EF4-FFF2-40B4-BE49-F238E27FC236}">
                <a16:creationId xmlns:a16="http://schemas.microsoft.com/office/drawing/2014/main" id="{B3677189-F60E-4F5E-A2DA-D11EAFAFC518}"/>
              </a:ext>
            </a:extLst>
          </p:cNvPr>
          <p:cNvGrpSpPr/>
          <p:nvPr/>
        </p:nvGrpSpPr>
        <p:grpSpPr>
          <a:xfrm>
            <a:off x="5801480" y="2315080"/>
            <a:ext cx="589039" cy="440343"/>
            <a:chOff x="12076113" y="-4408488"/>
            <a:chExt cx="5207000" cy="3892550"/>
          </a:xfrm>
          <a:solidFill>
            <a:schemeClr val="accent1"/>
          </a:solidFill>
        </p:grpSpPr>
        <p:sp>
          <p:nvSpPr>
            <p:cNvPr id="126" name="Freeform 12">
              <a:extLst>
                <a:ext uri="{FF2B5EF4-FFF2-40B4-BE49-F238E27FC236}">
                  <a16:creationId xmlns:a16="http://schemas.microsoft.com/office/drawing/2014/main" id="{70C6BE76-504A-426A-B1E2-31FA414D2191}"/>
                </a:ext>
              </a:extLst>
            </p:cNvPr>
            <p:cNvSpPr>
              <a:spLocks/>
            </p:cNvSpPr>
            <p:nvPr/>
          </p:nvSpPr>
          <p:spPr bwMode="auto">
            <a:xfrm>
              <a:off x="14806613" y="-2205038"/>
              <a:ext cx="203200" cy="203200"/>
            </a:xfrm>
            <a:custGeom>
              <a:avLst/>
              <a:gdLst>
                <a:gd name="T0" fmla="*/ 128 w 257"/>
                <a:gd name="T1" fmla="*/ 0 h 257"/>
                <a:gd name="T2" fmla="*/ 153 w 257"/>
                <a:gd name="T3" fmla="*/ 2 h 257"/>
                <a:gd name="T4" fmla="*/ 165 w 257"/>
                <a:gd name="T5" fmla="*/ 6 h 257"/>
                <a:gd name="T6" fmla="*/ 177 w 257"/>
                <a:gd name="T7" fmla="*/ 10 h 257"/>
                <a:gd name="T8" fmla="*/ 189 w 257"/>
                <a:gd name="T9" fmla="*/ 16 h 257"/>
                <a:gd name="T10" fmla="*/ 199 w 257"/>
                <a:gd name="T11" fmla="*/ 22 h 257"/>
                <a:gd name="T12" fmla="*/ 209 w 257"/>
                <a:gd name="T13" fmla="*/ 30 h 257"/>
                <a:gd name="T14" fmla="*/ 219 w 257"/>
                <a:gd name="T15" fmla="*/ 38 h 257"/>
                <a:gd name="T16" fmla="*/ 227 w 257"/>
                <a:gd name="T17" fmla="*/ 48 h 257"/>
                <a:gd name="T18" fmla="*/ 235 w 257"/>
                <a:gd name="T19" fmla="*/ 58 h 257"/>
                <a:gd name="T20" fmla="*/ 241 w 257"/>
                <a:gd name="T21" fmla="*/ 68 h 257"/>
                <a:gd name="T22" fmla="*/ 247 w 257"/>
                <a:gd name="T23" fmla="*/ 80 h 257"/>
                <a:gd name="T24" fmla="*/ 251 w 257"/>
                <a:gd name="T25" fmla="*/ 92 h 257"/>
                <a:gd name="T26" fmla="*/ 255 w 257"/>
                <a:gd name="T27" fmla="*/ 103 h 257"/>
                <a:gd name="T28" fmla="*/ 257 w 257"/>
                <a:gd name="T29" fmla="*/ 115 h 257"/>
                <a:gd name="T30" fmla="*/ 257 w 257"/>
                <a:gd name="T31" fmla="*/ 129 h 257"/>
                <a:gd name="T32" fmla="*/ 257 w 257"/>
                <a:gd name="T33" fmla="*/ 141 h 257"/>
                <a:gd name="T34" fmla="*/ 255 w 257"/>
                <a:gd name="T35" fmla="*/ 153 h 257"/>
                <a:gd name="T36" fmla="*/ 251 w 257"/>
                <a:gd name="T37" fmla="*/ 165 h 257"/>
                <a:gd name="T38" fmla="*/ 247 w 257"/>
                <a:gd name="T39" fmla="*/ 177 h 257"/>
                <a:gd name="T40" fmla="*/ 241 w 257"/>
                <a:gd name="T41" fmla="*/ 189 h 257"/>
                <a:gd name="T42" fmla="*/ 235 w 257"/>
                <a:gd name="T43" fmla="*/ 199 h 257"/>
                <a:gd name="T44" fmla="*/ 227 w 257"/>
                <a:gd name="T45" fmla="*/ 209 h 257"/>
                <a:gd name="T46" fmla="*/ 219 w 257"/>
                <a:gd name="T47" fmla="*/ 219 h 257"/>
                <a:gd name="T48" fmla="*/ 193 w 257"/>
                <a:gd name="T49" fmla="*/ 239 h 257"/>
                <a:gd name="T50" fmla="*/ 161 w 257"/>
                <a:gd name="T51" fmla="*/ 253 h 257"/>
                <a:gd name="T52" fmla="*/ 128 w 257"/>
                <a:gd name="T53" fmla="*/ 257 h 257"/>
                <a:gd name="T54" fmla="*/ 96 w 257"/>
                <a:gd name="T55" fmla="*/ 253 h 257"/>
                <a:gd name="T56" fmla="*/ 64 w 257"/>
                <a:gd name="T57" fmla="*/ 239 h 257"/>
                <a:gd name="T58" fmla="*/ 38 w 257"/>
                <a:gd name="T59" fmla="*/ 219 h 257"/>
                <a:gd name="T60" fmla="*/ 18 w 257"/>
                <a:gd name="T61" fmla="*/ 193 h 257"/>
                <a:gd name="T62" fmla="*/ 4 w 257"/>
                <a:gd name="T63" fmla="*/ 161 h 257"/>
                <a:gd name="T64" fmla="*/ 0 w 257"/>
                <a:gd name="T65" fmla="*/ 129 h 257"/>
                <a:gd name="T66" fmla="*/ 0 w 257"/>
                <a:gd name="T67" fmla="*/ 115 h 257"/>
                <a:gd name="T68" fmla="*/ 2 w 257"/>
                <a:gd name="T69" fmla="*/ 103 h 257"/>
                <a:gd name="T70" fmla="*/ 6 w 257"/>
                <a:gd name="T71" fmla="*/ 92 h 257"/>
                <a:gd name="T72" fmla="*/ 10 w 257"/>
                <a:gd name="T73" fmla="*/ 80 h 257"/>
                <a:gd name="T74" fmla="*/ 16 w 257"/>
                <a:gd name="T75" fmla="*/ 68 h 257"/>
                <a:gd name="T76" fmla="*/ 22 w 257"/>
                <a:gd name="T77" fmla="*/ 58 h 257"/>
                <a:gd name="T78" fmla="*/ 30 w 257"/>
                <a:gd name="T79" fmla="*/ 48 h 257"/>
                <a:gd name="T80" fmla="*/ 38 w 257"/>
                <a:gd name="T81" fmla="*/ 38 h 257"/>
                <a:gd name="T82" fmla="*/ 48 w 257"/>
                <a:gd name="T83" fmla="*/ 30 h 257"/>
                <a:gd name="T84" fmla="*/ 58 w 257"/>
                <a:gd name="T85" fmla="*/ 22 h 257"/>
                <a:gd name="T86" fmla="*/ 68 w 257"/>
                <a:gd name="T87" fmla="*/ 16 h 257"/>
                <a:gd name="T88" fmla="*/ 80 w 257"/>
                <a:gd name="T89" fmla="*/ 10 h 257"/>
                <a:gd name="T90" fmla="*/ 92 w 257"/>
                <a:gd name="T91" fmla="*/ 6 h 257"/>
                <a:gd name="T92" fmla="*/ 104 w 257"/>
                <a:gd name="T93" fmla="*/ 2 h 257"/>
                <a:gd name="T94" fmla="*/ 128 w 257"/>
                <a:gd name="T95"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7" h="257">
                  <a:moveTo>
                    <a:pt x="128" y="0"/>
                  </a:moveTo>
                  <a:lnTo>
                    <a:pt x="153" y="2"/>
                  </a:lnTo>
                  <a:lnTo>
                    <a:pt x="165" y="6"/>
                  </a:lnTo>
                  <a:lnTo>
                    <a:pt x="177" y="10"/>
                  </a:lnTo>
                  <a:lnTo>
                    <a:pt x="189" y="16"/>
                  </a:lnTo>
                  <a:lnTo>
                    <a:pt x="199" y="22"/>
                  </a:lnTo>
                  <a:lnTo>
                    <a:pt x="209" y="30"/>
                  </a:lnTo>
                  <a:lnTo>
                    <a:pt x="219" y="38"/>
                  </a:lnTo>
                  <a:lnTo>
                    <a:pt x="227" y="48"/>
                  </a:lnTo>
                  <a:lnTo>
                    <a:pt x="235" y="58"/>
                  </a:lnTo>
                  <a:lnTo>
                    <a:pt x="241" y="68"/>
                  </a:lnTo>
                  <a:lnTo>
                    <a:pt x="247" y="80"/>
                  </a:lnTo>
                  <a:lnTo>
                    <a:pt x="251" y="92"/>
                  </a:lnTo>
                  <a:lnTo>
                    <a:pt x="255" y="103"/>
                  </a:lnTo>
                  <a:lnTo>
                    <a:pt x="257" y="115"/>
                  </a:lnTo>
                  <a:lnTo>
                    <a:pt x="257" y="129"/>
                  </a:lnTo>
                  <a:lnTo>
                    <a:pt x="257" y="141"/>
                  </a:lnTo>
                  <a:lnTo>
                    <a:pt x="255" y="153"/>
                  </a:lnTo>
                  <a:lnTo>
                    <a:pt x="251" y="165"/>
                  </a:lnTo>
                  <a:lnTo>
                    <a:pt x="247" y="177"/>
                  </a:lnTo>
                  <a:lnTo>
                    <a:pt x="241" y="189"/>
                  </a:lnTo>
                  <a:lnTo>
                    <a:pt x="235" y="199"/>
                  </a:lnTo>
                  <a:lnTo>
                    <a:pt x="227" y="209"/>
                  </a:lnTo>
                  <a:lnTo>
                    <a:pt x="219" y="219"/>
                  </a:lnTo>
                  <a:lnTo>
                    <a:pt x="193" y="239"/>
                  </a:lnTo>
                  <a:lnTo>
                    <a:pt x="161" y="253"/>
                  </a:lnTo>
                  <a:lnTo>
                    <a:pt x="128" y="257"/>
                  </a:lnTo>
                  <a:lnTo>
                    <a:pt x="96" y="253"/>
                  </a:lnTo>
                  <a:lnTo>
                    <a:pt x="64" y="239"/>
                  </a:lnTo>
                  <a:lnTo>
                    <a:pt x="38" y="219"/>
                  </a:lnTo>
                  <a:lnTo>
                    <a:pt x="18" y="193"/>
                  </a:lnTo>
                  <a:lnTo>
                    <a:pt x="4" y="161"/>
                  </a:lnTo>
                  <a:lnTo>
                    <a:pt x="0" y="129"/>
                  </a:lnTo>
                  <a:lnTo>
                    <a:pt x="0" y="115"/>
                  </a:lnTo>
                  <a:lnTo>
                    <a:pt x="2" y="103"/>
                  </a:lnTo>
                  <a:lnTo>
                    <a:pt x="6" y="92"/>
                  </a:lnTo>
                  <a:lnTo>
                    <a:pt x="10" y="80"/>
                  </a:lnTo>
                  <a:lnTo>
                    <a:pt x="16" y="68"/>
                  </a:lnTo>
                  <a:lnTo>
                    <a:pt x="22" y="58"/>
                  </a:lnTo>
                  <a:lnTo>
                    <a:pt x="30" y="48"/>
                  </a:lnTo>
                  <a:lnTo>
                    <a:pt x="38" y="38"/>
                  </a:lnTo>
                  <a:lnTo>
                    <a:pt x="48" y="30"/>
                  </a:lnTo>
                  <a:lnTo>
                    <a:pt x="58" y="22"/>
                  </a:lnTo>
                  <a:lnTo>
                    <a:pt x="68" y="16"/>
                  </a:lnTo>
                  <a:lnTo>
                    <a:pt x="80" y="10"/>
                  </a:lnTo>
                  <a:lnTo>
                    <a:pt x="92" y="6"/>
                  </a:lnTo>
                  <a:lnTo>
                    <a:pt x="104" y="2"/>
                  </a:lnTo>
                  <a:lnTo>
                    <a:pt x="1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27" name="Freeform 13">
              <a:extLst>
                <a:ext uri="{FF2B5EF4-FFF2-40B4-BE49-F238E27FC236}">
                  <a16:creationId xmlns:a16="http://schemas.microsoft.com/office/drawing/2014/main" id="{A56E75D3-1EA1-4A27-86DB-BC701A2EFC63}"/>
                </a:ext>
              </a:extLst>
            </p:cNvPr>
            <p:cNvSpPr>
              <a:spLocks/>
            </p:cNvSpPr>
            <p:nvPr/>
          </p:nvSpPr>
          <p:spPr bwMode="auto">
            <a:xfrm>
              <a:off x="16511588" y="-3348038"/>
              <a:ext cx="201613" cy="201613"/>
            </a:xfrm>
            <a:custGeom>
              <a:avLst/>
              <a:gdLst>
                <a:gd name="T0" fmla="*/ 127 w 255"/>
                <a:gd name="T1" fmla="*/ 0 h 254"/>
                <a:gd name="T2" fmla="*/ 153 w 255"/>
                <a:gd name="T3" fmla="*/ 2 h 254"/>
                <a:gd name="T4" fmla="*/ 165 w 255"/>
                <a:gd name="T5" fmla="*/ 4 h 254"/>
                <a:gd name="T6" fmla="*/ 177 w 255"/>
                <a:gd name="T7" fmla="*/ 8 h 254"/>
                <a:gd name="T8" fmla="*/ 187 w 255"/>
                <a:gd name="T9" fmla="*/ 14 h 254"/>
                <a:gd name="T10" fmla="*/ 199 w 255"/>
                <a:gd name="T11" fmla="*/ 20 h 254"/>
                <a:gd name="T12" fmla="*/ 209 w 255"/>
                <a:gd name="T13" fmla="*/ 28 h 254"/>
                <a:gd name="T14" fmla="*/ 219 w 255"/>
                <a:gd name="T15" fmla="*/ 36 h 254"/>
                <a:gd name="T16" fmla="*/ 239 w 255"/>
                <a:gd name="T17" fmla="*/ 63 h 254"/>
                <a:gd name="T18" fmla="*/ 251 w 255"/>
                <a:gd name="T19" fmla="*/ 93 h 254"/>
                <a:gd name="T20" fmla="*/ 255 w 255"/>
                <a:gd name="T21" fmla="*/ 127 h 254"/>
                <a:gd name="T22" fmla="*/ 255 w 255"/>
                <a:gd name="T23" fmla="*/ 139 h 254"/>
                <a:gd name="T24" fmla="*/ 253 w 255"/>
                <a:gd name="T25" fmla="*/ 153 h 254"/>
                <a:gd name="T26" fmla="*/ 251 w 255"/>
                <a:gd name="T27" fmla="*/ 165 h 254"/>
                <a:gd name="T28" fmla="*/ 245 w 255"/>
                <a:gd name="T29" fmla="*/ 177 h 254"/>
                <a:gd name="T30" fmla="*/ 241 w 255"/>
                <a:gd name="T31" fmla="*/ 187 h 254"/>
                <a:gd name="T32" fmla="*/ 235 w 255"/>
                <a:gd name="T33" fmla="*/ 199 h 254"/>
                <a:gd name="T34" fmla="*/ 227 w 255"/>
                <a:gd name="T35" fmla="*/ 209 h 254"/>
                <a:gd name="T36" fmla="*/ 219 w 255"/>
                <a:gd name="T37" fmla="*/ 216 h 254"/>
                <a:gd name="T38" fmla="*/ 191 w 255"/>
                <a:gd name="T39" fmla="*/ 238 h 254"/>
                <a:gd name="T40" fmla="*/ 161 w 255"/>
                <a:gd name="T41" fmla="*/ 250 h 254"/>
                <a:gd name="T42" fmla="*/ 127 w 255"/>
                <a:gd name="T43" fmla="*/ 254 h 254"/>
                <a:gd name="T44" fmla="*/ 115 w 255"/>
                <a:gd name="T45" fmla="*/ 254 h 254"/>
                <a:gd name="T46" fmla="*/ 102 w 255"/>
                <a:gd name="T47" fmla="*/ 252 h 254"/>
                <a:gd name="T48" fmla="*/ 90 w 255"/>
                <a:gd name="T49" fmla="*/ 248 h 254"/>
                <a:gd name="T50" fmla="*/ 78 w 255"/>
                <a:gd name="T51" fmla="*/ 244 h 254"/>
                <a:gd name="T52" fmla="*/ 68 w 255"/>
                <a:gd name="T53" fmla="*/ 240 h 254"/>
                <a:gd name="T54" fmla="*/ 56 w 255"/>
                <a:gd name="T55" fmla="*/ 232 h 254"/>
                <a:gd name="T56" fmla="*/ 46 w 255"/>
                <a:gd name="T57" fmla="*/ 226 h 254"/>
                <a:gd name="T58" fmla="*/ 36 w 255"/>
                <a:gd name="T59" fmla="*/ 216 h 254"/>
                <a:gd name="T60" fmla="*/ 28 w 255"/>
                <a:gd name="T61" fmla="*/ 209 h 254"/>
                <a:gd name="T62" fmla="*/ 20 w 255"/>
                <a:gd name="T63" fmla="*/ 199 h 254"/>
                <a:gd name="T64" fmla="*/ 14 w 255"/>
                <a:gd name="T65" fmla="*/ 187 h 254"/>
                <a:gd name="T66" fmla="*/ 10 w 255"/>
                <a:gd name="T67" fmla="*/ 177 h 254"/>
                <a:gd name="T68" fmla="*/ 4 w 255"/>
                <a:gd name="T69" fmla="*/ 165 h 254"/>
                <a:gd name="T70" fmla="*/ 2 w 255"/>
                <a:gd name="T71" fmla="*/ 153 h 254"/>
                <a:gd name="T72" fmla="*/ 0 w 255"/>
                <a:gd name="T73" fmla="*/ 139 h 254"/>
                <a:gd name="T74" fmla="*/ 0 w 255"/>
                <a:gd name="T75" fmla="*/ 127 h 254"/>
                <a:gd name="T76" fmla="*/ 4 w 255"/>
                <a:gd name="T77" fmla="*/ 93 h 254"/>
                <a:gd name="T78" fmla="*/ 16 w 255"/>
                <a:gd name="T79" fmla="*/ 63 h 254"/>
                <a:gd name="T80" fmla="*/ 36 w 255"/>
                <a:gd name="T81" fmla="*/ 36 h 254"/>
                <a:gd name="T82" fmla="*/ 46 w 255"/>
                <a:gd name="T83" fmla="*/ 28 h 254"/>
                <a:gd name="T84" fmla="*/ 56 w 255"/>
                <a:gd name="T85" fmla="*/ 20 h 254"/>
                <a:gd name="T86" fmla="*/ 68 w 255"/>
                <a:gd name="T87" fmla="*/ 14 h 254"/>
                <a:gd name="T88" fmla="*/ 78 w 255"/>
                <a:gd name="T89" fmla="*/ 8 h 254"/>
                <a:gd name="T90" fmla="*/ 90 w 255"/>
                <a:gd name="T91" fmla="*/ 4 h 254"/>
                <a:gd name="T92" fmla="*/ 102 w 255"/>
                <a:gd name="T93" fmla="*/ 2 h 254"/>
                <a:gd name="T94" fmla="*/ 127 w 255"/>
                <a:gd name="T95"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5" h="254">
                  <a:moveTo>
                    <a:pt x="127" y="0"/>
                  </a:moveTo>
                  <a:lnTo>
                    <a:pt x="153" y="2"/>
                  </a:lnTo>
                  <a:lnTo>
                    <a:pt x="165" y="4"/>
                  </a:lnTo>
                  <a:lnTo>
                    <a:pt x="177" y="8"/>
                  </a:lnTo>
                  <a:lnTo>
                    <a:pt x="187" y="14"/>
                  </a:lnTo>
                  <a:lnTo>
                    <a:pt x="199" y="20"/>
                  </a:lnTo>
                  <a:lnTo>
                    <a:pt x="209" y="28"/>
                  </a:lnTo>
                  <a:lnTo>
                    <a:pt x="219" y="36"/>
                  </a:lnTo>
                  <a:lnTo>
                    <a:pt x="239" y="63"/>
                  </a:lnTo>
                  <a:lnTo>
                    <a:pt x="251" y="93"/>
                  </a:lnTo>
                  <a:lnTo>
                    <a:pt x="255" y="127"/>
                  </a:lnTo>
                  <a:lnTo>
                    <a:pt x="255" y="139"/>
                  </a:lnTo>
                  <a:lnTo>
                    <a:pt x="253" y="153"/>
                  </a:lnTo>
                  <a:lnTo>
                    <a:pt x="251" y="165"/>
                  </a:lnTo>
                  <a:lnTo>
                    <a:pt x="245" y="177"/>
                  </a:lnTo>
                  <a:lnTo>
                    <a:pt x="241" y="187"/>
                  </a:lnTo>
                  <a:lnTo>
                    <a:pt x="235" y="199"/>
                  </a:lnTo>
                  <a:lnTo>
                    <a:pt x="227" y="209"/>
                  </a:lnTo>
                  <a:lnTo>
                    <a:pt x="219" y="216"/>
                  </a:lnTo>
                  <a:lnTo>
                    <a:pt x="191" y="238"/>
                  </a:lnTo>
                  <a:lnTo>
                    <a:pt x="161" y="250"/>
                  </a:lnTo>
                  <a:lnTo>
                    <a:pt x="127" y="254"/>
                  </a:lnTo>
                  <a:lnTo>
                    <a:pt x="115" y="254"/>
                  </a:lnTo>
                  <a:lnTo>
                    <a:pt x="102" y="252"/>
                  </a:lnTo>
                  <a:lnTo>
                    <a:pt x="90" y="248"/>
                  </a:lnTo>
                  <a:lnTo>
                    <a:pt x="78" y="244"/>
                  </a:lnTo>
                  <a:lnTo>
                    <a:pt x="68" y="240"/>
                  </a:lnTo>
                  <a:lnTo>
                    <a:pt x="56" y="232"/>
                  </a:lnTo>
                  <a:lnTo>
                    <a:pt x="46" y="226"/>
                  </a:lnTo>
                  <a:lnTo>
                    <a:pt x="36" y="216"/>
                  </a:lnTo>
                  <a:lnTo>
                    <a:pt x="28" y="209"/>
                  </a:lnTo>
                  <a:lnTo>
                    <a:pt x="20" y="199"/>
                  </a:lnTo>
                  <a:lnTo>
                    <a:pt x="14" y="187"/>
                  </a:lnTo>
                  <a:lnTo>
                    <a:pt x="10" y="177"/>
                  </a:lnTo>
                  <a:lnTo>
                    <a:pt x="4" y="165"/>
                  </a:lnTo>
                  <a:lnTo>
                    <a:pt x="2" y="153"/>
                  </a:lnTo>
                  <a:lnTo>
                    <a:pt x="0" y="139"/>
                  </a:lnTo>
                  <a:lnTo>
                    <a:pt x="0" y="127"/>
                  </a:lnTo>
                  <a:lnTo>
                    <a:pt x="4" y="93"/>
                  </a:lnTo>
                  <a:lnTo>
                    <a:pt x="16" y="63"/>
                  </a:lnTo>
                  <a:lnTo>
                    <a:pt x="36" y="36"/>
                  </a:lnTo>
                  <a:lnTo>
                    <a:pt x="46" y="28"/>
                  </a:lnTo>
                  <a:lnTo>
                    <a:pt x="56" y="20"/>
                  </a:lnTo>
                  <a:lnTo>
                    <a:pt x="68" y="14"/>
                  </a:lnTo>
                  <a:lnTo>
                    <a:pt x="78" y="8"/>
                  </a:lnTo>
                  <a:lnTo>
                    <a:pt x="90" y="4"/>
                  </a:lnTo>
                  <a:lnTo>
                    <a:pt x="102" y="2"/>
                  </a:lnTo>
                  <a:lnTo>
                    <a:pt x="1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28" name="Freeform 14">
              <a:extLst>
                <a:ext uri="{FF2B5EF4-FFF2-40B4-BE49-F238E27FC236}">
                  <a16:creationId xmlns:a16="http://schemas.microsoft.com/office/drawing/2014/main" id="{D72F7CA8-339E-4B0F-9888-ED5ECE478B77}"/>
                </a:ext>
              </a:extLst>
            </p:cNvPr>
            <p:cNvSpPr>
              <a:spLocks/>
            </p:cNvSpPr>
            <p:nvPr/>
          </p:nvSpPr>
          <p:spPr bwMode="auto">
            <a:xfrm>
              <a:off x="12588876" y="-3395663"/>
              <a:ext cx="204788" cy="203200"/>
            </a:xfrm>
            <a:custGeom>
              <a:avLst/>
              <a:gdLst>
                <a:gd name="T0" fmla="*/ 127 w 256"/>
                <a:gd name="T1" fmla="*/ 0 h 257"/>
                <a:gd name="T2" fmla="*/ 153 w 256"/>
                <a:gd name="T3" fmla="*/ 2 h 257"/>
                <a:gd name="T4" fmla="*/ 165 w 256"/>
                <a:gd name="T5" fmla="*/ 6 h 257"/>
                <a:gd name="T6" fmla="*/ 177 w 256"/>
                <a:gd name="T7" fmla="*/ 10 h 257"/>
                <a:gd name="T8" fmla="*/ 189 w 256"/>
                <a:gd name="T9" fmla="*/ 16 h 257"/>
                <a:gd name="T10" fmla="*/ 199 w 256"/>
                <a:gd name="T11" fmla="*/ 22 h 257"/>
                <a:gd name="T12" fmla="*/ 209 w 256"/>
                <a:gd name="T13" fmla="*/ 30 h 257"/>
                <a:gd name="T14" fmla="*/ 219 w 256"/>
                <a:gd name="T15" fmla="*/ 38 h 257"/>
                <a:gd name="T16" fmla="*/ 226 w 256"/>
                <a:gd name="T17" fmla="*/ 46 h 257"/>
                <a:gd name="T18" fmla="*/ 234 w 256"/>
                <a:gd name="T19" fmla="*/ 58 h 257"/>
                <a:gd name="T20" fmla="*/ 240 w 256"/>
                <a:gd name="T21" fmla="*/ 68 h 257"/>
                <a:gd name="T22" fmla="*/ 246 w 256"/>
                <a:gd name="T23" fmla="*/ 80 h 257"/>
                <a:gd name="T24" fmla="*/ 250 w 256"/>
                <a:gd name="T25" fmla="*/ 92 h 257"/>
                <a:gd name="T26" fmla="*/ 254 w 256"/>
                <a:gd name="T27" fmla="*/ 104 h 257"/>
                <a:gd name="T28" fmla="*/ 256 w 256"/>
                <a:gd name="T29" fmla="*/ 115 h 257"/>
                <a:gd name="T30" fmla="*/ 256 w 256"/>
                <a:gd name="T31" fmla="*/ 127 h 257"/>
                <a:gd name="T32" fmla="*/ 256 w 256"/>
                <a:gd name="T33" fmla="*/ 141 h 257"/>
                <a:gd name="T34" fmla="*/ 254 w 256"/>
                <a:gd name="T35" fmla="*/ 153 h 257"/>
                <a:gd name="T36" fmla="*/ 250 w 256"/>
                <a:gd name="T37" fmla="*/ 165 h 257"/>
                <a:gd name="T38" fmla="*/ 246 w 256"/>
                <a:gd name="T39" fmla="*/ 177 h 257"/>
                <a:gd name="T40" fmla="*/ 240 w 256"/>
                <a:gd name="T41" fmla="*/ 189 h 257"/>
                <a:gd name="T42" fmla="*/ 234 w 256"/>
                <a:gd name="T43" fmla="*/ 199 h 257"/>
                <a:gd name="T44" fmla="*/ 226 w 256"/>
                <a:gd name="T45" fmla="*/ 209 h 257"/>
                <a:gd name="T46" fmla="*/ 219 w 256"/>
                <a:gd name="T47" fmla="*/ 219 h 257"/>
                <a:gd name="T48" fmla="*/ 209 w 256"/>
                <a:gd name="T49" fmla="*/ 227 h 257"/>
                <a:gd name="T50" fmla="*/ 199 w 256"/>
                <a:gd name="T51" fmla="*/ 235 h 257"/>
                <a:gd name="T52" fmla="*/ 189 w 256"/>
                <a:gd name="T53" fmla="*/ 241 h 257"/>
                <a:gd name="T54" fmla="*/ 177 w 256"/>
                <a:gd name="T55" fmla="*/ 247 h 257"/>
                <a:gd name="T56" fmla="*/ 165 w 256"/>
                <a:gd name="T57" fmla="*/ 251 h 257"/>
                <a:gd name="T58" fmla="*/ 153 w 256"/>
                <a:gd name="T59" fmla="*/ 253 h 257"/>
                <a:gd name="T60" fmla="*/ 141 w 256"/>
                <a:gd name="T61" fmla="*/ 255 h 257"/>
                <a:gd name="T62" fmla="*/ 127 w 256"/>
                <a:gd name="T63" fmla="*/ 257 h 257"/>
                <a:gd name="T64" fmla="*/ 115 w 256"/>
                <a:gd name="T65" fmla="*/ 255 h 257"/>
                <a:gd name="T66" fmla="*/ 103 w 256"/>
                <a:gd name="T67" fmla="*/ 253 h 257"/>
                <a:gd name="T68" fmla="*/ 91 w 256"/>
                <a:gd name="T69" fmla="*/ 251 h 257"/>
                <a:gd name="T70" fmla="*/ 79 w 256"/>
                <a:gd name="T71" fmla="*/ 247 h 257"/>
                <a:gd name="T72" fmla="*/ 67 w 256"/>
                <a:gd name="T73" fmla="*/ 241 h 257"/>
                <a:gd name="T74" fmla="*/ 57 w 256"/>
                <a:gd name="T75" fmla="*/ 235 h 257"/>
                <a:gd name="T76" fmla="*/ 47 w 256"/>
                <a:gd name="T77" fmla="*/ 227 h 257"/>
                <a:gd name="T78" fmla="*/ 37 w 256"/>
                <a:gd name="T79" fmla="*/ 219 h 257"/>
                <a:gd name="T80" fmla="*/ 29 w 256"/>
                <a:gd name="T81" fmla="*/ 209 h 257"/>
                <a:gd name="T82" fmla="*/ 22 w 256"/>
                <a:gd name="T83" fmla="*/ 199 h 257"/>
                <a:gd name="T84" fmla="*/ 16 w 256"/>
                <a:gd name="T85" fmla="*/ 189 h 257"/>
                <a:gd name="T86" fmla="*/ 10 w 256"/>
                <a:gd name="T87" fmla="*/ 177 h 257"/>
                <a:gd name="T88" fmla="*/ 6 w 256"/>
                <a:gd name="T89" fmla="*/ 165 h 257"/>
                <a:gd name="T90" fmla="*/ 2 w 256"/>
                <a:gd name="T91" fmla="*/ 153 h 257"/>
                <a:gd name="T92" fmla="*/ 0 w 256"/>
                <a:gd name="T93" fmla="*/ 141 h 257"/>
                <a:gd name="T94" fmla="*/ 0 w 256"/>
                <a:gd name="T95" fmla="*/ 127 h 257"/>
                <a:gd name="T96" fmla="*/ 0 w 256"/>
                <a:gd name="T97" fmla="*/ 115 h 257"/>
                <a:gd name="T98" fmla="*/ 2 w 256"/>
                <a:gd name="T99" fmla="*/ 104 h 257"/>
                <a:gd name="T100" fmla="*/ 6 w 256"/>
                <a:gd name="T101" fmla="*/ 92 h 257"/>
                <a:gd name="T102" fmla="*/ 10 w 256"/>
                <a:gd name="T103" fmla="*/ 80 h 257"/>
                <a:gd name="T104" fmla="*/ 16 w 256"/>
                <a:gd name="T105" fmla="*/ 68 h 257"/>
                <a:gd name="T106" fmla="*/ 22 w 256"/>
                <a:gd name="T107" fmla="*/ 58 h 257"/>
                <a:gd name="T108" fmla="*/ 29 w 256"/>
                <a:gd name="T109" fmla="*/ 46 h 257"/>
                <a:gd name="T110" fmla="*/ 37 w 256"/>
                <a:gd name="T111" fmla="*/ 38 h 257"/>
                <a:gd name="T112" fmla="*/ 47 w 256"/>
                <a:gd name="T113" fmla="*/ 30 h 257"/>
                <a:gd name="T114" fmla="*/ 57 w 256"/>
                <a:gd name="T115" fmla="*/ 22 h 257"/>
                <a:gd name="T116" fmla="*/ 67 w 256"/>
                <a:gd name="T117" fmla="*/ 16 h 257"/>
                <a:gd name="T118" fmla="*/ 79 w 256"/>
                <a:gd name="T119" fmla="*/ 10 h 257"/>
                <a:gd name="T120" fmla="*/ 91 w 256"/>
                <a:gd name="T121" fmla="*/ 6 h 257"/>
                <a:gd name="T122" fmla="*/ 103 w 256"/>
                <a:gd name="T123" fmla="*/ 2 h 257"/>
                <a:gd name="T124" fmla="*/ 127 w 256"/>
                <a:gd name="T125"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6" h="257">
                  <a:moveTo>
                    <a:pt x="127" y="0"/>
                  </a:moveTo>
                  <a:lnTo>
                    <a:pt x="153" y="2"/>
                  </a:lnTo>
                  <a:lnTo>
                    <a:pt x="165" y="6"/>
                  </a:lnTo>
                  <a:lnTo>
                    <a:pt x="177" y="10"/>
                  </a:lnTo>
                  <a:lnTo>
                    <a:pt x="189" y="16"/>
                  </a:lnTo>
                  <a:lnTo>
                    <a:pt x="199" y="22"/>
                  </a:lnTo>
                  <a:lnTo>
                    <a:pt x="209" y="30"/>
                  </a:lnTo>
                  <a:lnTo>
                    <a:pt x="219" y="38"/>
                  </a:lnTo>
                  <a:lnTo>
                    <a:pt x="226" y="46"/>
                  </a:lnTo>
                  <a:lnTo>
                    <a:pt x="234" y="58"/>
                  </a:lnTo>
                  <a:lnTo>
                    <a:pt x="240" y="68"/>
                  </a:lnTo>
                  <a:lnTo>
                    <a:pt x="246" y="80"/>
                  </a:lnTo>
                  <a:lnTo>
                    <a:pt x="250" y="92"/>
                  </a:lnTo>
                  <a:lnTo>
                    <a:pt x="254" y="104"/>
                  </a:lnTo>
                  <a:lnTo>
                    <a:pt x="256" y="115"/>
                  </a:lnTo>
                  <a:lnTo>
                    <a:pt x="256" y="127"/>
                  </a:lnTo>
                  <a:lnTo>
                    <a:pt x="256" y="141"/>
                  </a:lnTo>
                  <a:lnTo>
                    <a:pt x="254" y="153"/>
                  </a:lnTo>
                  <a:lnTo>
                    <a:pt x="250" y="165"/>
                  </a:lnTo>
                  <a:lnTo>
                    <a:pt x="246" y="177"/>
                  </a:lnTo>
                  <a:lnTo>
                    <a:pt x="240" y="189"/>
                  </a:lnTo>
                  <a:lnTo>
                    <a:pt x="234" y="199"/>
                  </a:lnTo>
                  <a:lnTo>
                    <a:pt x="226" y="209"/>
                  </a:lnTo>
                  <a:lnTo>
                    <a:pt x="219" y="219"/>
                  </a:lnTo>
                  <a:lnTo>
                    <a:pt x="209" y="227"/>
                  </a:lnTo>
                  <a:lnTo>
                    <a:pt x="199" y="235"/>
                  </a:lnTo>
                  <a:lnTo>
                    <a:pt x="189" y="241"/>
                  </a:lnTo>
                  <a:lnTo>
                    <a:pt x="177" y="247"/>
                  </a:lnTo>
                  <a:lnTo>
                    <a:pt x="165" y="251"/>
                  </a:lnTo>
                  <a:lnTo>
                    <a:pt x="153" y="253"/>
                  </a:lnTo>
                  <a:lnTo>
                    <a:pt x="141" y="255"/>
                  </a:lnTo>
                  <a:lnTo>
                    <a:pt x="127" y="257"/>
                  </a:lnTo>
                  <a:lnTo>
                    <a:pt x="115" y="255"/>
                  </a:lnTo>
                  <a:lnTo>
                    <a:pt x="103" y="253"/>
                  </a:lnTo>
                  <a:lnTo>
                    <a:pt x="91" y="251"/>
                  </a:lnTo>
                  <a:lnTo>
                    <a:pt x="79" y="247"/>
                  </a:lnTo>
                  <a:lnTo>
                    <a:pt x="67" y="241"/>
                  </a:lnTo>
                  <a:lnTo>
                    <a:pt x="57" y="235"/>
                  </a:lnTo>
                  <a:lnTo>
                    <a:pt x="47" y="227"/>
                  </a:lnTo>
                  <a:lnTo>
                    <a:pt x="37" y="219"/>
                  </a:lnTo>
                  <a:lnTo>
                    <a:pt x="29" y="209"/>
                  </a:lnTo>
                  <a:lnTo>
                    <a:pt x="22" y="199"/>
                  </a:lnTo>
                  <a:lnTo>
                    <a:pt x="16" y="189"/>
                  </a:lnTo>
                  <a:lnTo>
                    <a:pt x="10" y="177"/>
                  </a:lnTo>
                  <a:lnTo>
                    <a:pt x="6" y="165"/>
                  </a:lnTo>
                  <a:lnTo>
                    <a:pt x="2" y="153"/>
                  </a:lnTo>
                  <a:lnTo>
                    <a:pt x="0" y="141"/>
                  </a:lnTo>
                  <a:lnTo>
                    <a:pt x="0" y="127"/>
                  </a:lnTo>
                  <a:lnTo>
                    <a:pt x="0" y="115"/>
                  </a:lnTo>
                  <a:lnTo>
                    <a:pt x="2" y="104"/>
                  </a:lnTo>
                  <a:lnTo>
                    <a:pt x="6" y="92"/>
                  </a:lnTo>
                  <a:lnTo>
                    <a:pt x="10" y="80"/>
                  </a:lnTo>
                  <a:lnTo>
                    <a:pt x="16" y="68"/>
                  </a:lnTo>
                  <a:lnTo>
                    <a:pt x="22" y="58"/>
                  </a:lnTo>
                  <a:lnTo>
                    <a:pt x="29" y="46"/>
                  </a:lnTo>
                  <a:lnTo>
                    <a:pt x="37" y="38"/>
                  </a:lnTo>
                  <a:lnTo>
                    <a:pt x="47" y="30"/>
                  </a:lnTo>
                  <a:lnTo>
                    <a:pt x="57" y="22"/>
                  </a:lnTo>
                  <a:lnTo>
                    <a:pt x="67" y="16"/>
                  </a:lnTo>
                  <a:lnTo>
                    <a:pt x="79" y="10"/>
                  </a:lnTo>
                  <a:lnTo>
                    <a:pt x="91" y="6"/>
                  </a:lnTo>
                  <a:lnTo>
                    <a:pt x="103" y="2"/>
                  </a:lnTo>
                  <a:lnTo>
                    <a:pt x="1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29" name="Freeform 15">
              <a:extLst>
                <a:ext uri="{FF2B5EF4-FFF2-40B4-BE49-F238E27FC236}">
                  <a16:creationId xmlns:a16="http://schemas.microsoft.com/office/drawing/2014/main" id="{52FBEADB-20F9-43F8-95A6-4666FBE9855A}"/>
                </a:ext>
              </a:extLst>
            </p:cNvPr>
            <p:cNvSpPr>
              <a:spLocks noEditPoints="1"/>
            </p:cNvSpPr>
            <p:nvPr/>
          </p:nvSpPr>
          <p:spPr bwMode="auto">
            <a:xfrm>
              <a:off x="12076113" y="-4408488"/>
              <a:ext cx="5207000" cy="3892550"/>
            </a:xfrm>
            <a:custGeom>
              <a:avLst/>
              <a:gdLst>
                <a:gd name="T0" fmla="*/ 2527 w 6560"/>
                <a:gd name="T1" fmla="*/ 4588 h 4904"/>
                <a:gd name="T2" fmla="*/ 2567 w 6560"/>
                <a:gd name="T3" fmla="*/ 4381 h 4904"/>
                <a:gd name="T4" fmla="*/ 2022 w 6560"/>
                <a:gd name="T5" fmla="*/ 4312 h 4904"/>
                <a:gd name="T6" fmla="*/ 2372 w 6560"/>
                <a:gd name="T7" fmla="*/ 4222 h 4904"/>
                <a:gd name="T8" fmla="*/ 1759 w 6560"/>
                <a:gd name="T9" fmla="*/ 3781 h 4904"/>
                <a:gd name="T10" fmla="*/ 2004 w 6560"/>
                <a:gd name="T11" fmla="*/ 3841 h 4904"/>
                <a:gd name="T12" fmla="*/ 4222 w 6560"/>
                <a:gd name="T13" fmla="*/ 1308 h 4904"/>
                <a:gd name="T14" fmla="*/ 3498 w 6560"/>
                <a:gd name="T15" fmla="*/ 1372 h 4904"/>
                <a:gd name="T16" fmla="*/ 2396 w 6560"/>
                <a:gd name="T17" fmla="*/ 2105 h 4904"/>
                <a:gd name="T18" fmla="*/ 3253 w 6560"/>
                <a:gd name="T19" fmla="*/ 1829 h 4904"/>
                <a:gd name="T20" fmla="*/ 3540 w 6560"/>
                <a:gd name="T21" fmla="*/ 1763 h 4904"/>
                <a:gd name="T22" fmla="*/ 3896 w 6560"/>
                <a:gd name="T23" fmla="*/ 2014 h 4904"/>
                <a:gd name="T24" fmla="*/ 4222 w 6560"/>
                <a:gd name="T25" fmla="*/ 1698 h 4904"/>
                <a:gd name="T26" fmla="*/ 4405 w 6560"/>
                <a:gd name="T27" fmla="*/ 1515 h 4904"/>
                <a:gd name="T28" fmla="*/ 4387 w 6560"/>
                <a:gd name="T29" fmla="*/ 1990 h 4904"/>
                <a:gd name="T30" fmla="*/ 3820 w 6560"/>
                <a:gd name="T31" fmla="*/ 2268 h 4904"/>
                <a:gd name="T32" fmla="*/ 5291 w 6560"/>
                <a:gd name="T33" fmla="*/ 2481 h 4904"/>
                <a:gd name="T34" fmla="*/ 1250 w 6560"/>
                <a:gd name="T35" fmla="*/ 2336 h 4904"/>
                <a:gd name="T36" fmla="*/ 1540 w 6560"/>
                <a:gd name="T37" fmla="*/ 2994 h 4904"/>
                <a:gd name="T38" fmla="*/ 3307 w 6560"/>
                <a:gd name="T39" fmla="*/ 4469 h 4904"/>
                <a:gd name="T40" fmla="*/ 2527 w 6560"/>
                <a:gd name="T41" fmla="*/ 3536 h 4904"/>
                <a:gd name="T42" fmla="*/ 2746 w 6560"/>
                <a:gd name="T43" fmla="*/ 3447 h 4904"/>
                <a:gd name="T44" fmla="*/ 4049 w 6560"/>
                <a:gd name="T45" fmla="*/ 4469 h 4904"/>
                <a:gd name="T46" fmla="*/ 2903 w 6560"/>
                <a:gd name="T47" fmla="*/ 3161 h 4904"/>
                <a:gd name="T48" fmla="*/ 3122 w 6560"/>
                <a:gd name="T49" fmla="*/ 3071 h 4904"/>
                <a:gd name="T50" fmla="*/ 4548 w 6560"/>
                <a:gd name="T51" fmla="*/ 4192 h 4904"/>
                <a:gd name="T52" fmla="*/ 3725 w 6560"/>
                <a:gd name="T53" fmla="*/ 3195 h 4904"/>
                <a:gd name="T54" fmla="*/ 4568 w 6560"/>
                <a:gd name="T55" fmla="*/ 3767 h 4904"/>
                <a:gd name="T56" fmla="*/ 4801 w 6560"/>
                <a:gd name="T57" fmla="*/ 3695 h 4904"/>
                <a:gd name="T58" fmla="*/ 2700 w 6560"/>
                <a:gd name="T59" fmla="*/ 2431 h 4904"/>
                <a:gd name="T60" fmla="*/ 2256 w 6560"/>
                <a:gd name="T61" fmla="*/ 2360 h 4904"/>
                <a:gd name="T62" fmla="*/ 2222 w 6560"/>
                <a:gd name="T63" fmla="*/ 1831 h 4904"/>
                <a:gd name="T64" fmla="*/ 2585 w 6560"/>
                <a:gd name="T65" fmla="*/ 1207 h 4904"/>
                <a:gd name="T66" fmla="*/ 4998 w 6560"/>
                <a:gd name="T67" fmla="*/ 566 h 4904"/>
                <a:gd name="T68" fmla="*/ 5412 w 6560"/>
                <a:gd name="T69" fmla="*/ 1250 h 4904"/>
                <a:gd name="T70" fmla="*/ 5167 w 6560"/>
                <a:gd name="T71" fmla="*/ 396 h 4904"/>
                <a:gd name="T72" fmla="*/ 1110 w 6560"/>
                <a:gd name="T73" fmla="*/ 1197 h 4904"/>
                <a:gd name="T74" fmla="*/ 1021 w 6560"/>
                <a:gd name="T75" fmla="*/ 978 h 4904"/>
                <a:gd name="T76" fmla="*/ 2585 w 6560"/>
                <a:gd name="T77" fmla="*/ 950 h 4904"/>
                <a:gd name="T78" fmla="*/ 3392 w 6560"/>
                <a:gd name="T79" fmla="*/ 1139 h 4904"/>
                <a:gd name="T80" fmla="*/ 4151 w 6560"/>
                <a:gd name="T81" fmla="*/ 1050 h 4904"/>
                <a:gd name="T82" fmla="*/ 6542 w 6560"/>
                <a:gd name="T83" fmla="*/ 1413 h 4904"/>
                <a:gd name="T84" fmla="*/ 5472 w 6560"/>
                <a:gd name="T85" fmla="*/ 2841 h 4904"/>
                <a:gd name="T86" fmla="*/ 5058 w 6560"/>
                <a:gd name="T87" fmla="*/ 3634 h 4904"/>
                <a:gd name="T88" fmla="*/ 4787 w 6560"/>
                <a:gd name="T89" fmla="*/ 4043 h 4904"/>
                <a:gd name="T90" fmla="*/ 4638 w 6560"/>
                <a:gd name="T91" fmla="*/ 4491 h 4904"/>
                <a:gd name="T92" fmla="*/ 4210 w 6560"/>
                <a:gd name="T93" fmla="*/ 4689 h 4904"/>
                <a:gd name="T94" fmla="*/ 3733 w 6560"/>
                <a:gd name="T95" fmla="*/ 4771 h 4904"/>
                <a:gd name="T96" fmla="*/ 3295 w 6560"/>
                <a:gd name="T97" fmla="*/ 4809 h 4904"/>
                <a:gd name="T98" fmla="*/ 2819 w 6560"/>
                <a:gd name="T99" fmla="*/ 4860 h 4904"/>
                <a:gd name="T100" fmla="*/ 2350 w 6560"/>
                <a:gd name="T101" fmla="*/ 4775 h 4904"/>
                <a:gd name="T102" fmla="*/ 1922 w 6560"/>
                <a:gd name="T103" fmla="*/ 4576 h 4904"/>
                <a:gd name="T104" fmla="*/ 1773 w 6560"/>
                <a:gd name="T105" fmla="*/ 4131 h 4904"/>
                <a:gd name="T106" fmla="*/ 1500 w 6560"/>
                <a:gd name="T107" fmla="*/ 3735 h 4904"/>
                <a:gd name="T108" fmla="*/ 1228 w 6560"/>
                <a:gd name="T109" fmla="*/ 3020 h 4904"/>
                <a:gd name="T110" fmla="*/ 4 w 6560"/>
                <a:gd name="T111" fmla="*/ 1423 h 4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560" h="4904">
                  <a:moveTo>
                    <a:pt x="2567" y="4381"/>
                  </a:moveTo>
                  <a:lnTo>
                    <a:pt x="2561" y="4393"/>
                  </a:lnTo>
                  <a:lnTo>
                    <a:pt x="2553" y="4403"/>
                  </a:lnTo>
                  <a:lnTo>
                    <a:pt x="2543" y="4413"/>
                  </a:lnTo>
                  <a:lnTo>
                    <a:pt x="2521" y="4443"/>
                  </a:lnTo>
                  <a:lnTo>
                    <a:pt x="2507" y="4479"/>
                  </a:lnTo>
                  <a:lnTo>
                    <a:pt x="2503" y="4517"/>
                  </a:lnTo>
                  <a:lnTo>
                    <a:pt x="2511" y="4554"/>
                  </a:lnTo>
                  <a:lnTo>
                    <a:pt x="2527" y="4588"/>
                  </a:lnTo>
                  <a:lnTo>
                    <a:pt x="2555" y="4618"/>
                  </a:lnTo>
                  <a:lnTo>
                    <a:pt x="2583" y="4636"/>
                  </a:lnTo>
                  <a:lnTo>
                    <a:pt x="2614" y="4646"/>
                  </a:lnTo>
                  <a:lnTo>
                    <a:pt x="2648" y="4646"/>
                  </a:lnTo>
                  <a:lnTo>
                    <a:pt x="2682" y="4640"/>
                  </a:lnTo>
                  <a:lnTo>
                    <a:pt x="2714" y="4626"/>
                  </a:lnTo>
                  <a:lnTo>
                    <a:pt x="2742" y="4604"/>
                  </a:lnTo>
                  <a:lnTo>
                    <a:pt x="2766" y="4580"/>
                  </a:lnTo>
                  <a:lnTo>
                    <a:pt x="2567" y="4381"/>
                  </a:lnTo>
                  <a:close/>
                  <a:moveTo>
                    <a:pt x="2193" y="4008"/>
                  </a:moveTo>
                  <a:lnTo>
                    <a:pt x="2183" y="4022"/>
                  </a:lnTo>
                  <a:lnTo>
                    <a:pt x="2171" y="4033"/>
                  </a:lnTo>
                  <a:lnTo>
                    <a:pt x="2053" y="4151"/>
                  </a:lnTo>
                  <a:lnTo>
                    <a:pt x="2031" y="4181"/>
                  </a:lnTo>
                  <a:lnTo>
                    <a:pt x="2018" y="4212"/>
                  </a:lnTo>
                  <a:lnTo>
                    <a:pt x="2010" y="4246"/>
                  </a:lnTo>
                  <a:lnTo>
                    <a:pt x="2012" y="4280"/>
                  </a:lnTo>
                  <a:lnTo>
                    <a:pt x="2022" y="4312"/>
                  </a:lnTo>
                  <a:lnTo>
                    <a:pt x="2039" y="4340"/>
                  </a:lnTo>
                  <a:lnTo>
                    <a:pt x="2067" y="4367"/>
                  </a:lnTo>
                  <a:lnTo>
                    <a:pt x="2101" y="4383"/>
                  </a:lnTo>
                  <a:lnTo>
                    <a:pt x="2139" y="4391"/>
                  </a:lnTo>
                  <a:lnTo>
                    <a:pt x="2179" y="4387"/>
                  </a:lnTo>
                  <a:lnTo>
                    <a:pt x="2213" y="4373"/>
                  </a:lnTo>
                  <a:lnTo>
                    <a:pt x="2244" y="4352"/>
                  </a:lnTo>
                  <a:lnTo>
                    <a:pt x="2362" y="4232"/>
                  </a:lnTo>
                  <a:lnTo>
                    <a:pt x="2372" y="4222"/>
                  </a:lnTo>
                  <a:lnTo>
                    <a:pt x="2384" y="4216"/>
                  </a:lnTo>
                  <a:lnTo>
                    <a:pt x="2394" y="4208"/>
                  </a:lnTo>
                  <a:lnTo>
                    <a:pt x="2193" y="4008"/>
                  </a:lnTo>
                  <a:close/>
                  <a:moveTo>
                    <a:pt x="1819" y="3634"/>
                  </a:moveTo>
                  <a:lnTo>
                    <a:pt x="1799" y="3654"/>
                  </a:lnTo>
                  <a:lnTo>
                    <a:pt x="1777" y="3682"/>
                  </a:lnTo>
                  <a:lnTo>
                    <a:pt x="1763" y="3713"/>
                  </a:lnTo>
                  <a:lnTo>
                    <a:pt x="1757" y="3747"/>
                  </a:lnTo>
                  <a:lnTo>
                    <a:pt x="1759" y="3781"/>
                  </a:lnTo>
                  <a:lnTo>
                    <a:pt x="1769" y="3813"/>
                  </a:lnTo>
                  <a:lnTo>
                    <a:pt x="1787" y="3843"/>
                  </a:lnTo>
                  <a:lnTo>
                    <a:pt x="1815" y="3868"/>
                  </a:lnTo>
                  <a:lnTo>
                    <a:pt x="1848" y="3886"/>
                  </a:lnTo>
                  <a:lnTo>
                    <a:pt x="1886" y="3892"/>
                  </a:lnTo>
                  <a:lnTo>
                    <a:pt x="1924" y="3888"/>
                  </a:lnTo>
                  <a:lnTo>
                    <a:pt x="1960" y="3876"/>
                  </a:lnTo>
                  <a:lnTo>
                    <a:pt x="1990" y="3853"/>
                  </a:lnTo>
                  <a:lnTo>
                    <a:pt x="2004" y="3841"/>
                  </a:lnTo>
                  <a:lnTo>
                    <a:pt x="2018" y="3833"/>
                  </a:lnTo>
                  <a:lnTo>
                    <a:pt x="1819" y="3634"/>
                  </a:lnTo>
                  <a:close/>
                  <a:moveTo>
                    <a:pt x="4465" y="1097"/>
                  </a:moveTo>
                  <a:lnTo>
                    <a:pt x="4320" y="1242"/>
                  </a:lnTo>
                  <a:lnTo>
                    <a:pt x="4312" y="1250"/>
                  </a:lnTo>
                  <a:lnTo>
                    <a:pt x="4304" y="1256"/>
                  </a:lnTo>
                  <a:lnTo>
                    <a:pt x="4282" y="1280"/>
                  </a:lnTo>
                  <a:lnTo>
                    <a:pt x="4254" y="1298"/>
                  </a:lnTo>
                  <a:lnTo>
                    <a:pt x="4222" y="1308"/>
                  </a:lnTo>
                  <a:lnTo>
                    <a:pt x="4188" y="1310"/>
                  </a:lnTo>
                  <a:lnTo>
                    <a:pt x="4115" y="1304"/>
                  </a:lnTo>
                  <a:lnTo>
                    <a:pt x="4035" y="1302"/>
                  </a:lnTo>
                  <a:lnTo>
                    <a:pt x="3948" y="1302"/>
                  </a:lnTo>
                  <a:lnTo>
                    <a:pt x="3858" y="1308"/>
                  </a:lnTo>
                  <a:lnTo>
                    <a:pt x="3765" y="1316"/>
                  </a:lnTo>
                  <a:lnTo>
                    <a:pt x="3673" y="1330"/>
                  </a:lnTo>
                  <a:lnTo>
                    <a:pt x="3583" y="1348"/>
                  </a:lnTo>
                  <a:lnTo>
                    <a:pt x="3498" y="1372"/>
                  </a:lnTo>
                  <a:lnTo>
                    <a:pt x="3420" y="1415"/>
                  </a:lnTo>
                  <a:lnTo>
                    <a:pt x="3418" y="1417"/>
                  </a:lnTo>
                  <a:lnTo>
                    <a:pt x="2493" y="1942"/>
                  </a:lnTo>
                  <a:lnTo>
                    <a:pt x="2477" y="1948"/>
                  </a:lnTo>
                  <a:lnTo>
                    <a:pt x="2445" y="1968"/>
                  </a:lnTo>
                  <a:lnTo>
                    <a:pt x="2419" y="1996"/>
                  </a:lnTo>
                  <a:lnTo>
                    <a:pt x="2402" y="2030"/>
                  </a:lnTo>
                  <a:lnTo>
                    <a:pt x="2394" y="2067"/>
                  </a:lnTo>
                  <a:lnTo>
                    <a:pt x="2396" y="2105"/>
                  </a:lnTo>
                  <a:lnTo>
                    <a:pt x="2408" y="2141"/>
                  </a:lnTo>
                  <a:lnTo>
                    <a:pt x="2427" y="2167"/>
                  </a:lnTo>
                  <a:lnTo>
                    <a:pt x="2453" y="2189"/>
                  </a:lnTo>
                  <a:lnTo>
                    <a:pt x="2481" y="2203"/>
                  </a:lnTo>
                  <a:lnTo>
                    <a:pt x="2515" y="2211"/>
                  </a:lnTo>
                  <a:lnTo>
                    <a:pt x="2549" y="2211"/>
                  </a:lnTo>
                  <a:lnTo>
                    <a:pt x="2583" y="2203"/>
                  </a:lnTo>
                  <a:lnTo>
                    <a:pt x="3247" y="1831"/>
                  </a:lnTo>
                  <a:lnTo>
                    <a:pt x="3253" y="1829"/>
                  </a:lnTo>
                  <a:lnTo>
                    <a:pt x="3279" y="1813"/>
                  </a:lnTo>
                  <a:lnTo>
                    <a:pt x="3345" y="1747"/>
                  </a:lnTo>
                  <a:lnTo>
                    <a:pt x="3371" y="1727"/>
                  </a:lnTo>
                  <a:lnTo>
                    <a:pt x="3400" y="1716"/>
                  </a:lnTo>
                  <a:lnTo>
                    <a:pt x="3430" y="1710"/>
                  </a:lnTo>
                  <a:lnTo>
                    <a:pt x="3462" y="1714"/>
                  </a:lnTo>
                  <a:lnTo>
                    <a:pt x="3494" y="1723"/>
                  </a:lnTo>
                  <a:lnTo>
                    <a:pt x="3520" y="1741"/>
                  </a:lnTo>
                  <a:lnTo>
                    <a:pt x="3540" y="1763"/>
                  </a:lnTo>
                  <a:lnTo>
                    <a:pt x="3556" y="1793"/>
                  </a:lnTo>
                  <a:lnTo>
                    <a:pt x="3579" y="1841"/>
                  </a:lnTo>
                  <a:lnTo>
                    <a:pt x="3609" y="1886"/>
                  </a:lnTo>
                  <a:lnTo>
                    <a:pt x="3647" y="1924"/>
                  </a:lnTo>
                  <a:lnTo>
                    <a:pt x="3689" y="1958"/>
                  </a:lnTo>
                  <a:lnTo>
                    <a:pt x="3737" y="1984"/>
                  </a:lnTo>
                  <a:lnTo>
                    <a:pt x="3788" y="2002"/>
                  </a:lnTo>
                  <a:lnTo>
                    <a:pt x="3842" y="2012"/>
                  </a:lnTo>
                  <a:lnTo>
                    <a:pt x="3896" y="2014"/>
                  </a:lnTo>
                  <a:lnTo>
                    <a:pt x="3948" y="2008"/>
                  </a:lnTo>
                  <a:lnTo>
                    <a:pt x="4001" y="1992"/>
                  </a:lnTo>
                  <a:lnTo>
                    <a:pt x="4051" y="1968"/>
                  </a:lnTo>
                  <a:lnTo>
                    <a:pt x="4097" y="1934"/>
                  </a:lnTo>
                  <a:lnTo>
                    <a:pt x="4137" y="1896"/>
                  </a:lnTo>
                  <a:lnTo>
                    <a:pt x="4170" y="1853"/>
                  </a:lnTo>
                  <a:lnTo>
                    <a:pt x="4194" y="1805"/>
                  </a:lnTo>
                  <a:lnTo>
                    <a:pt x="4212" y="1751"/>
                  </a:lnTo>
                  <a:lnTo>
                    <a:pt x="4222" y="1698"/>
                  </a:lnTo>
                  <a:lnTo>
                    <a:pt x="4222" y="1640"/>
                  </a:lnTo>
                  <a:lnTo>
                    <a:pt x="4224" y="1606"/>
                  </a:lnTo>
                  <a:lnTo>
                    <a:pt x="4234" y="1574"/>
                  </a:lnTo>
                  <a:lnTo>
                    <a:pt x="4252" y="1549"/>
                  </a:lnTo>
                  <a:lnTo>
                    <a:pt x="4276" y="1525"/>
                  </a:lnTo>
                  <a:lnTo>
                    <a:pt x="4306" y="1511"/>
                  </a:lnTo>
                  <a:lnTo>
                    <a:pt x="4340" y="1503"/>
                  </a:lnTo>
                  <a:lnTo>
                    <a:pt x="4373" y="1505"/>
                  </a:lnTo>
                  <a:lnTo>
                    <a:pt x="4405" y="1515"/>
                  </a:lnTo>
                  <a:lnTo>
                    <a:pt x="4433" y="1533"/>
                  </a:lnTo>
                  <a:lnTo>
                    <a:pt x="4455" y="1556"/>
                  </a:lnTo>
                  <a:lnTo>
                    <a:pt x="4469" y="1586"/>
                  </a:lnTo>
                  <a:lnTo>
                    <a:pt x="4477" y="1620"/>
                  </a:lnTo>
                  <a:lnTo>
                    <a:pt x="4479" y="1698"/>
                  </a:lnTo>
                  <a:lnTo>
                    <a:pt x="4469" y="1775"/>
                  </a:lnTo>
                  <a:lnTo>
                    <a:pt x="4451" y="1851"/>
                  </a:lnTo>
                  <a:lnTo>
                    <a:pt x="4423" y="1922"/>
                  </a:lnTo>
                  <a:lnTo>
                    <a:pt x="4387" y="1990"/>
                  </a:lnTo>
                  <a:lnTo>
                    <a:pt x="4342" y="2051"/>
                  </a:lnTo>
                  <a:lnTo>
                    <a:pt x="4290" y="2107"/>
                  </a:lnTo>
                  <a:lnTo>
                    <a:pt x="4230" y="2157"/>
                  </a:lnTo>
                  <a:lnTo>
                    <a:pt x="4164" y="2199"/>
                  </a:lnTo>
                  <a:lnTo>
                    <a:pt x="4093" y="2230"/>
                  </a:lnTo>
                  <a:lnTo>
                    <a:pt x="4025" y="2252"/>
                  </a:lnTo>
                  <a:lnTo>
                    <a:pt x="3958" y="2264"/>
                  </a:lnTo>
                  <a:lnTo>
                    <a:pt x="3890" y="2270"/>
                  </a:lnTo>
                  <a:lnTo>
                    <a:pt x="3820" y="2268"/>
                  </a:lnTo>
                  <a:lnTo>
                    <a:pt x="4827" y="3272"/>
                  </a:lnTo>
                  <a:lnTo>
                    <a:pt x="5020" y="3079"/>
                  </a:lnTo>
                  <a:lnTo>
                    <a:pt x="5086" y="3008"/>
                  </a:lnTo>
                  <a:lnTo>
                    <a:pt x="5141" y="2930"/>
                  </a:lnTo>
                  <a:lnTo>
                    <a:pt x="5189" y="2849"/>
                  </a:lnTo>
                  <a:lnTo>
                    <a:pt x="5229" y="2761"/>
                  </a:lnTo>
                  <a:lnTo>
                    <a:pt x="5259" y="2670"/>
                  </a:lnTo>
                  <a:lnTo>
                    <a:pt x="5279" y="2576"/>
                  </a:lnTo>
                  <a:lnTo>
                    <a:pt x="5291" y="2481"/>
                  </a:lnTo>
                  <a:lnTo>
                    <a:pt x="5297" y="2451"/>
                  </a:lnTo>
                  <a:lnTo>
                    <a:pt x="5309" y="2423"/>
                  </a:lnTo>
                  <a:lnTo>
                    <a:pt x="5328" y="2397"/>
                  </a:lnTo>
                  <a:lnTo>
                    <a:pt x="5547" y="2179"/>
                  </a:lnTo>
                  <a:lnTo>
                    <a:pt x="4465" y="1097"/>
                  </a:lnTo>
                  <a:close/>
                  <a:moveTo>
                    <a:pt x="2095" y="1012"/>
                  </a:moveTo>
                  <a:lnTo>
                    <a:pt x="1013" y="2093"/>
                  </a:lnTo>
                  <a:lnTo>
                    <a:pt x="1232" y="2312"/>
                  </a:lnTo>
                  <a:lnTo>
                    <a:pt x="1250" y="2336"/>
                  </a:lnTo>
                  <a:lnTo>
                    <a:pt x="1263" y="2364"/>
                  </a:lnTo>
                  <a:lnTo>
                    <a:pt x="1269" y="2395"/>
                  </a:lnTo>
                  <a:lnTo>
                    <a:pt x="1279" y="2491"/>
                  </a:lnTo>
                  <a:lnTo>
                    <a:pt x="1301" y="2584"/>
                  </a:lnTo>
                  <a:lnTo>
                    <a:pt x="1331" y="2676"/>
                  </a:lnTo>
                  <a:lnTo>
                    <a:pt x="1371" y="2761"/>
                  </a:lnTo>
                  <a:lnTo>
                    <a:pt x="1419" y="2845"/>
                  </a:lnTo>
                  <a:lnTo>
                    <a:pt x="1474" y="2922"/>
                  </a:lnTo>
                  <a:lnTo>
                    <a:pt x="1540" y="2994"/>
                  </a:lnTo>
                  <a:lnTo>
                    <a:pt x="3078" y="4530"/>
                  </a:lnTo>
                  <a:lnTo>
                    <a:pt x="3106" y="4552"/>
                  </a:lnTo>
                  <a:lnTo>
                    <a:pt x="3140" y="4566"/>
                  </a:lnTo>
                  <a:lnTo>
                    <a:pt x="3176" y="4570"/>
                  </a:lnTo>
                  <a:lnTo>
                    <a:pt x="3209" y="4566"/>
                  </a:lnTo>
                  <a:lnTo>
                    <a:pt x="3243" y="4552"/>
                  </a:lnTo>
                  <a:lnTo>
                    <a:pt x="3273" y="4530"/>
                  </a:lnTo>
                  <a:lnTo>
                    <a:pt x="3295" y="4503"/>
                  </a:lnTo>
                  <a:lnTo>
                    <a:pt x="3307" y="4469"/>
                  </a:lnTo>
                  <a:lnTo>
                    <a:pt x="3313" y="4433"/>
                  </a:lnTo>
                  <a:lnTo>
                    <a:pt x="3307" y="4397"/>
                  </a:lnTo>
                  <a:lnTo>
                    <a:pt x="3295" y="4363"/>
                  </a:lnTo>
                  <a:lnTo>
                    <a:pt x="3273" y="4336"/>
                  </a:lnTo>
                  <a:lnTo>
                    <a:pt x="3269" y="4332"/>
                  </a:lnTo>
                  <a:lnTo>
                    <a:pt x="2563" y="3628"/>
                  </a:lnTo>
                  <a:lnTo>
                    <a:pt x="2543" y="3600"/>
                  </a:lnTo>
                  <a:lnTo>
                    <a:pt x="2531" y="3570"/>
                  </a:lnTo>
                  <a:lnTo>
                    <a:pt x="2527" y="3536"/>
                  </a:lnTo>
                  <a:lnTo>
                    <a:pt x="2531" y="3505"/>
                  </a:lnTo>
                  <a:lnTo>
                    <a:pt x="2543" y="3473"/>
                  </a:lnTo>
                  <a:lnTo>
                    <a:pt x="2563" y="3447"/>
                  </a:lnTo>
                  <a:lnTo>
                    <a:pt x="2591" y="3425"/>
                  </a:lnTo>
                  <a:lnTo>
                    <a:pt x="2622" y="3413"/>
                  </a:lnTo>
                  <a:lnTo>
                    <a:pt x="2654" y="3409"/>
                  </a:lnTo>
                  <a:lnTo>
                    <a:pt x="2686" y="3413"/>
                  </a:lnTo>
                  <a:lnTo>
                    <a:pt x="2718" y="3425"/>
                  </a:lnTo>
                  <a:lnTo>
                    <a:pt x="2746" y="3447"/>
                  </a:lnTo>
                  <a:lnTo>
                    <a:pt x="3816" y="4518"/>
                  </a:lnTo>
                  <a:lnTo>
                    <a:pt x="3846" y="4540"/>
                  </a:lnTo>
                  <a:lnTo>
                    <a:pt x="3878" y="4554"/>
                  </a:lnTo>
                  <a:lnTo>
                    <a:pt x="3910" y="4560"/>
                  </a:lnTo>
                  <a:lnTo>
                    <a:pt x="3944" y="4558"/>
                  </a:lnTo>
                  <a:lnTo>
                    <a:pt x="3977" y="4548"/>
                  </a:lnTo>
                  <a:lnTo>
                    <a:pt x="4005" y="4530"/>
                  </a:lnTo>
                  <a:lnTo>
                    <a:pt x="4031" y="4503"/>
                  </a:lnTo>
                  <a:lnTo>
                    <a:pt x="4049" y="4469"/>
                  </a:lnTo>
                  <a:lnTo>
                    <a:pt x="4055" y="4431"/>
                  </a:lnTo>
                  <a:lnTo>
                    <a:pt x="4053" y="4393"/>
                  </a:lnTo>
                  <a:lnTo>
                    <a:pt x="4039" y="4357"/>
                  </a:lnTo>
                  <a:lnTo>
                    <a:pt x="4015" y="4328"/>
                  </a:lnTo>
                  <a:lnTo>
                    <a:pt x="4013" y="4324"/>
                  </a:lnTo>
                  <a:lnTo>
                    <a:pt x="2939" y="3252"/>
                  </a:lnTo>
                  <a:lnTo>
                    <a:pt x="2919" y="3224"/>
                  </a:lnTo>
                  <a:lnTo>
                    <a:pt x="2907" y="3195"/>
                  </a:lnTo>
                  <a:lnTo>
                    <a:pt x="2903" y="3161"/>
                  </a:lnTo>
                  <a:lnTo>
                    <a:pt x="2907" y="3129"/>
                  </a:lnTo>
                  <a:lnTo>
                    <a:pt x="2919" y="3097"/>
                  </a:lnTo>
                  <a:lnTo>
                    <a:pt x="2939" y="3071"/>
                  </a:lnTo>
                  <a:lnTo>
                    <a:pt x="2967" y="3049"/>
                  </a:lnTo>
                  <a:lnTo>
                    <a:pt x="2998" y="3037"/>
                  </a:lnTo>
                  <a:lnTo>
                    <a:pt x="3030" y="3034"/>
                  </a:lnTo>
                  <a:lnTo>
                    <a:pt x="3062" y="3037"/>
                  </a:lnTo>
                  <a:lnTo>
                    <a:pt x="3094" y="3049"/>
                  </a:lnTo>
                  <a:lnTo>
                    <a:pt x="3122" y="3071"/>
                  </a:lnTo>
                  <a:lnTo>
                    <a:pt x="4316" y="4264"/>
                  </a:lnTo>
                  <a:lnTo>
                    <a:pt x="4345" y="4288"/>
                  </a:lnTo>
                  <a:lnTo>
                    <a:pt x="4381" y="4302"/>
                  </a:lnTo>
                  <a:lnTo>
                    <a:pt x="4419" y="4304"/>
                  </a:lnTo>
                  <a:lnTo>
                    <a:pt x="4457" y="4298"/>
                  </a:lnTo>
                  <a:lnTo>
                    <a:pt x="4491" y="4280"/>
                  </a:lnTo>
                  <a:lnTo>
                    <a:pt x="4521" y="4254"/>
                  </a:lnTo>
                  <a:lnTo>
                    <a:pt x="4538" y="4226"/>
                  </a:lnTo>
                  <a:lnTo>
                    <a:pt x="4548" y="4192"/>
                  </a:lnTo>
                  <a:lnTo>
                    <a:pt x="4548" y="4159"/>
                  </a:lnTo>
                  <a:lnTo>
                    <a:pt x="4542" y="4127"/>
                  </a:lnTo>
                  <a:lnTo>
                    <a:pt x="4529" y="4095"/>
                  </a:lnTo>
                  <a:lnTo>
                    <a:pt x="4507" y="4065"/>
                  </a:lnTo>
                  <a:lnTo>
                    <a:pt x="3759" y="3318"/>
                  </a:lnTo>
                  <a:lnTo>
                    <a:pt x="3737" y="3292"/>
                  </a:lnTo>
                  <a:lnTo>
                    <a:pt x="3725" y="3260"/>
                  </a:lnTo>
                  <a:lnTo>
                    <a:pt x="3721" y="3228"/>
                  </a:lnTo>
                  <a:lnTo>
                    <a:pt x="3725" y="3195"/>
                  </a:lnTo>
                  <a:lnTo>
                    <a:pt x="3737" y="3165"/>
                  </a:lnTo>
                  <a:lnTo>
                    <a:pt x="3759" y="3137"/>
                  </a:lnTo>
                  <a:lnTo>
                    <a:pt x="3786" y="3117"/>
                  </a:lnTo>
                  <a:lnTo>
                    <a:pt x="3816" y="3103"/>
                  </a:lnTo>
                  <a:lnTo>
                    <a:pt x="3848" y="3099"/>
                  </a:lnTo>
                  <a:lnTo>
                    <a:pt x="3882" y="3103"/>
                  </a:lnTo>
                  <a:lnTo>
                    <a:pt x="3912" y="3117"/>
                  </a:lnTo>
                  <a:lnTo>
                    <a:pt x="3940" y="3137"/>
                  </a:lnTo>
                  <a:lnTo>
                    <a:pt x="4568" y="3767"/>
                  </a:lnTo>
                  <a:lnTo>
                    <a:pt x="4570" y="3767"/>
                  </a:lnTo>
                  <a:lnTo>
                    <a:pt x="4600" y="3789"/>
                  </a:lnTo>
                  <a:lnTo>
                    <a:pt x="4636" y="3803"/>
                  </a:lnTo>
                  <a:lnTo>
                    <a:pt x="4674" y="3807"/>
                  </a:lnTo>
                  <a:lnTo>
                    <a:pt x="4712" y="3799"/>
                  </a:lnTo>
                  <a:lnTo>
                    <a:pt x="4745" y="3783"/>
                  </a:lnTo>
                  <a:lnTo>
                    <a:pt x="4773" y="3757"/>
                  </a:lnTo>
                  <a:lnTo>
                    <a:pt x="4791" y="3727"/>
                  </a:lnTo>
                  <a:lnTo>
                    <a:pt x="4801" y="3695"/>
                  </a:lnTo>
                  <a:lnTo>
                    <a:pt x="4803" y="3662"/>
                  </a:lnTo>
                  <a:lnTo>
                    <a:pt x="4797" y="3628"/>
                  </a:lnTo>
                  <a:lnTo>
                    <a:pt x="4781" y="3596"/>
                  </a:lnTo>
                  <a:lnTo>
                    <a:pt x="4759" y="3568"/>
                  </a:lnTo>
                  <a:lnTo>
                    <a:pt x="4735" y="3544"/>
                  </a:lnTo>
                  <a:lnTo>
                    <a:pt x="4735" y="3544"/>
                  </a:lnTo>
                  <a:lnTo>
                    <a:pt x="4735" y="3544"/>
                  </a:lnTo>
                  <a:lnTo>
                    <a:pt x="3291" y="2099"/>
                  </a:lnTo>
                  <a:lnTo>
                    <a:pt x="2700" y="2431"/>
                  </a:lnTo>
                  <a:lnTo>
                    <a:pt x="2684" y="2437"/>
                  </a:lnTo>
                  <a:lnTo>
                    <a:pt x="2634" y="2455"/>
                  </a:lnTo>
                  <a:lnTo>
                    <a:pt x="2583" y="2465"/>
                  </a:lnTo>
                  <a:lnTo>
                    <a:pt x="2531" y="2469"/>
                  </a:lnTo>
                  <a:lnTo>
                    <a:pt x="2469" y="2465"/>
                  </a:lnTo>
                  <a:lnTo>
                    <a:pt x="2412" y="2451"/>
                  </a:lnTo>
                  <a:lnTo>
                    <a:pt x="2356" y="2429"/>
                  </a:lnTo>
                  <a:lnTo>
                    <a:pt x="2304" y="2397"/>
                  </a:lnTo>
                  <a:lnTo>
                    <a:pt x="2256" y="2360"/>
                  </a:lnTo>
                  <a:lnTo>
                    <a:pt x="2215" y="2314"/>
                  </a:lnTo>
                  <a:lnTo>
                    <a:pt x="2183" y="2260"/>
                  </a:lnTo>
                  <a:lnTo>
                    <a:pt x="2157" y="2199"/>
                  </a:lnTo>
                  <a:lnTo>
                    <a:pt x="2141" y="2135"/>
                  </a:lnTo>
                  <a:lnTo>
                    <a:pt x="2137" y="2071"/>
                  </a:lnTo>
                  <a:lnTo>
                    <a:pt x="2143" y="2006"/>
                  </a:lnTo>
                  <a:lnTo>
                    <a:pt x="2161" y="1942"/>
                  </a:lnTo>
                  <a:lnTo>
                    <a:pt x="2187" y="1882"/>
                  </a:lnTo>
                  <a:lnTo>
                    <a:pt x="2222" y="1831"/>
                  </a:lnTo>
                  <a:lnTo>
                    <a:pt x="2266" y="1785"/>
                  </a:lnTo>
                  <a:lnTo>
                    <a:pt x="2316" y="1745"/>
                  </a:lnTo>
                  <a:lnTo>
                    <a:pt x="2372" y="1716"/>
                  </a:lnTo>
                  <a:lnTo>
                    <a:pt x="3096" y="1306"/>
                  </a:lnTo>
                  <a:lnTo>
                    <a:pt x="3060" y="1286"/>
                  </a:lnTo>
                  <a:lnTo>
                    <a:pt x="2941" y="1250"/>
                  </a:lnTo>
                  <a:lnTo>
                    <a:pt x="2821" y="1226"/>
                  </a:lnTo>
                  <a:lnTo>
                    <a:pt x="2702" y="1211"/>
                  </a:lnTo>
                  <a:lnTo>
                    <a:pt x="2585" y="1207"/>
                  </a:lnTo>
                  <a:lnTo>
                    <a:pt x="2467" y="1211"/>
                  </a:lnTo>
                  <a:lnTo>
                    <a:pt x="2380" y="1222"/>
                  </a:lnTo>
                  <a:lnTo>
                    <a:pt x="2350" y="1222"/>
                  </a:lnTo>
                  <a:lnTo>
                    <a:pt x="2320" y="1217"/>
                  </a:lnTo>
                  <a:lnTo>
                    <a:pt x="2292" y="1205"/>
                  </a:lnTo>
                  <a:lnTo>
                    <a:pt x="2268" y="1187"/>
                  </a:lnTo>
                  <a:lnTo>
                    <a:pt x="2095" y="1012"/>
                  </a:lnTo>
                  <a:close/>
                  <a:moveTo>
                    <a:pt x="5167" y="396"/>
                  </a:moveTo>
                  <a:lnTo>
                    <a:pt x="4998" y="566"/>
                  </a:lnTo>
                  <a:lnTo>
                    <a:pt x="5470" y="1038"/>
                  </a:lnTo>
                  <a:lnTo>
                    <a:pt x="5490" y="1063"/>
                  </a:lnTo>
                  <a:lnTo>
                    <a:pt x="5503" y="1095"/>
                  </a:lnTo>
                  <a:lnTo>
                    <a:pt x="5507" y="1127"/>
                  </a:lnTo>
                  <a:lnTo>
                    <a:pt x="5503" y="1159"/>
                  </a:lnTo>
                  <a:lnTo>
                    <a:pt x="5490" y="1191"/>
                  </a:lnTo>
                  <a:lnTo>
                    <a:pt x="5470" y="1219"/>
                  </a:lnTo>
                  <a:lnTo>
                    <a:pt x="5442" y="1238"/>
                  </a:lnTo>
                  <a:lnTo>
                    <a:pt x="5412" y="1250"/>
                  </a:lnTo>
                  <a:lnTo>
                    <a:pt x="5378" y="1256"/>
                  </a:lnTo>
                  <a:lnTo>
                    <a:pt x="5346" y="1250"/>
                  </a:lnTo>
                  <a:lnTo>
                    <a:pt x="5314" y="1238"/>
                  </a:lnTo>
                  <a:lnTo>
                    <a:pt x="5289" y="1219"/>
                  </a:lnTo>
                  <a:lnTo>
                    <a:pt x="4817" y="747"/>
                  </a:lnTo>
                  <a:lnTo>
                    <a:pt x="4646" y="916"/>
                  </a:lnTo>
                  <a:lnTo>
                    <a:pt x="5728" y="1998"/>
                  </a:lnTo>
                  <a:lnTo>
                    <a:pt x="6250" y="1477"/>
                  </a:lnTo>
                  <a:lnTo>
                    <a:pt x="5167" y="396"/>
                  </a:lnTo>
                  <a:close/>
                  <a:moveTo>
                    <a:pt x="1391" y="310"/>
                  </a:moveTo>
                  <a:lnTo>
                    <a:pt x="308" y="1391"/>
                  </a:lnTo>
                  <a:lnTo>
                    <a:pt x="832" y="1912"/>
                  </a:lnTo>
                  <a:lnTo>
                    <a:pt x="1914" y="831"/>
                  </a:lnTo>
                  <a:lnTo>
                    <a:pt x="1721" y="640"/>
                  </a:lnTo>
                  <a:lnTo>
                    <a:pt x="1202" y="1159"/>
                  </a:lnTo>
                  <a:lnTo>
                    <a:pt x="1174" y="1181"/>
                  </a:lnTo>
                  <a:lnTo>
                    <a:pt x="1144" y="1193"/>
                  </a:lnTo>
                  <a:lnTo>
                    <a:pt x="1110" y="1197"/>
                  </a:lnTo>
                  <a:lnTo>
                    <a:pt x="1078" y="1193"/>
                  </a:lnTo>
                  <a:lnTo>
                    <a:pt x="1047" y="1181"/>
                  </a:lnTo>
                  <a:lnTo>
                    <a:pt x="1021" y="1159"/>
                  </a:lnTo>
                  <a:lnTo>
                    <a:pt x="999" y="1131"/>
                  </a:lnTo>
                  <a:lnTo>
                    <a:pt x="987" y="1101"/>
                  </a:lnTo>
                  <a:lnTo>
                    <a:pt x="983" y="1069"/>
                  </a:lnTo>
                  <a:lnTo>
                    <a:pt x="987" y="1036"/>
                  </a:lnTo>
                  <a:lnTo>
                    <a:pt x="999" y="1006"/>
                  </a:lnTo>
                  <a:lnTo>
                    <a:pt x="1021" y="978"/>
                  </a:lnTo>
                  <a:lnTo>
                    <a:pt x="1540" y="459"/>
                  </a:lnTo>
                  <a:lnTo>
                    <a:pt x="1391" y="310"/>
                  </a:lnTo>
                  <a:close/>
                  <a:moveTo>
                    <a:pt x="1391" y="0"/>
                  </a:moveTo>
                  <a:lnTo>
                    <a:pt x="1425" y="4"/>
                  </a:lnTo>
                  <a:lnTo>
                    <a:pt x="1454" y="18"/>
                  </a:lnTo>
                  <a:lnTo>
                    <a:pt x="1482" y="38"/>
                  </a:lnTo>
                  <a:lnTo>
                    <a:pt x="2406" y="960"/>
                  </a:lnTo>
                  <a:lnTo>
                    <a:pt x="2443" y="956"/>
                  </a:lnTo>
                  <a:lnTo>
                    <a:pt x="2585" y="950"/>
                  </a:lnTo>
                  <a:lnTo>
                    <a:pt x="2726" y="956"/>
                  </a:lnTo>
                  <a:lnTo>
                    <a:pt x="2869" y="974"/>
                  </a:lnTo>
                  <a:lnTo>
                    <a:pt x="3012" y="1006"/>
                  </a:lnTo>
                  <a:lnTo>
                    <a:pt x="3156" y="1048"/>
                  </a:lnTo>
                  <a:lnTo>
                    <a:pt x="3166" y="1052"/>
                  </a:lnTo>
                  <a:lnTo>
                    <a:pt x="3178" y="1057"/>
                  </a:lnTo>
                  <a:lnTo>
                    <a:pt x="3357" y="1159"/>
                  </a:lnTo>
                  <a:lnTo>
                    <a:pt x="3382" y="1143"/>
                  </a:lnTo>
                  <a:lnTo>
                    <a:pt x="3392" y="1139"/>
                  </a:lnTo>
                  <a:lnTo>
                    <a:pt x="3404" y="1133"/>
                  </a:lnTo>
                  <a:lnTo>
                    <a:pt x="3496" y="1107"/>
                  </a:lnTo>
                  <a:lnTo>
                    <a:pt x="3591" y="1085"/>
                  </a:lnTo>
                  <a:lnTo>
                    <a:pt x="3689" y="1067"/>
                  </a:lnTo>
                  <a:lnTo>
                    <a:pt x="3786" y="1057"/>
                  </a:lnTo>
                  <a:lnTo>
                    <a:pt x="3884" y="1050"/>
                  </a:lnTo>
                  <a:lnTo>
                    <a:pt x="3979" y="1046"/>
                  </a:lnTo>
                  <a:lnTo>
                    <a:pt x="4069" y="1046"/>
                  </a:lnTo>
                  <a:lnTo>
                    <a:pt x="4151" y="1050"/>
                  </a:lnTo>
                  <a:lnTo>
                    <a:pt x="5078" y="123"/>
                  </a:lnTo>
                  <a:lnTo>
                    <a:pt x="5106" y="103"/>
                  </a:lnTo>
                  <a:lnTo>
                    <a:pt x="5135" y="91"/>
                  </a:lnTo>
                  <a:lnTo>
                    <a:pt x="5167" y="87"/>
                  </a:lnTo>
                  <a:lnTo>
                    <a:pt x="5201" y="91"/>
                  </a:lnTo>
                  <a:lnTo>
                    <a:pt x="5231" y="103"/>
                  </a:lnTo>
                  <a:lnTo>
                    <a:pt x="5259" y="123"/>
                  </a:lnTo>
                  <a:lnTo>
                    <a:pt x="6522" y="1386"/>
                  </a:lnTo>
                  <a:lnTo>
                    <a:pt x="6542" y="1413"/>
                  </a:lnTo>
                  <a:lnTo>
                    <a:pt x="6556" y="1445"/>
                  </a:lnTo>
                  <a:lnTo>
                    <a:pt x="6560" y="1477"/>
                  </a:lnTo>
                  <a:lnTo>
                    <a:pt x="6556" y="1509"/>
                  </a:lnTo>
                  <a:lnTo>
                    <a:pt x="6542" y="1541"/>
                  </a:lnTo>
                  <a:lnTo>
                    <a:pt x="6522" y="1566"/>
                  </a:lnTo>
                  <a:lnTo>
                    <a:pt x="5543" y="2546"/>
                  </a:lnTo>
                  <a:lnTo>
                    <a:pt x="5527" y="2646"/>
                  </a:lnTo>
                  <a:lnTo>
                    <a:pt x="5503" y="2745"/>
                  </a:lnTo>
                  <a:lnTo>
                    <a:pt x="5472" y="2841"/>
                  </a:lnTo>
                  <a:lnTo>
                    <a:pt x="5434" y="2932"/>
                  </a:lnTo>
                  <a:lnTo>
                    <a:pt x="5386" y="3022"/>
                  </a:lnTo>
                  <a:lnTo>
                    <a:pt x="5332" y="3105"/>
                  </a:lnTo>
                  <a:lnTo>
                    <a:pt x="5271" y="3187"/>
                  </a:lnTo>
                  <a:lnTo>
                    <a:pt x="5201" y="3260"/>
                  </a:lnTo>
                  <a:lnTo>
                    <a:pt x="5000" y="3461"/>
                  </a:lnTo>
                  <a:lnTo>
                    <a:pt x="5028" y="3517"/>
                  </a:lnTo>
                  <a:lnTo>
                    <a:pt x="5048" y="3574"/>
                  </a:lnTo>
                  <a:lnTo>
                    <a:pt x="5058" y="3634"/>
                  </a:lnTo>
                  <a:lnTo>
                    <a:pt x="5060" y="3694"/>
                  </a:lnTo>
                  <a:lnTo>
                    <a:pt x="5052" y="3753"/>
                  </a:lnTo>
                  <a:lnTo>
                    <a:pt x="5034" y="3813"/>
                  </a:lnTo>
                  <a:lnTo>
                    <a:pt x="5008" y="3868"/>
                  </a:lnTo>
                  <a:lnTo>
                    <a:pt x="4972" y="3920"/>
                  </a:lnTo>
                  <a:lnTo>
                    <a:pt x="4932" y="3960"/>
                  </a:lnTo>
                  <a:lnTo>
                    <a:pt x="4887" y="3996"/>
                  </a:lnTo>
                  <a:lnTo>
                    <a:pt x="4839" y="4024"/>
                  </a:lnTo>
                  <a:lnTo>
                    <a:pt x="4787" y="4043"/>
                  </a:lnTo>
                  <a:lnTo>
                    <a:pt x="4801" y="4099"/>
                  </a:lnTo>
                  <a:lnTo>
                    <a:pt x="4807" y="4155"/>
                  </a:lnTo>
                  <a:lnTo>
                    <a:pt x="4805" y="4210"/>
                  </a:lnTo>
                  <a:lnTo>
                    <a:pt x="4795" y="4264"/>
                  </a:lnTo>
                  <a:lnTo>
                    <a:pt x="4777" y="4318"/>
                  </a:lnTo>
                  <a:lnTo>
                    <a:pt x="4751" y="4369"/>
                  </a:lnTo>
                  <a:lnTo>
                    <a:pt x="4718" y="4417"/>
                  </a:lnTo>
                  <a:lnTo>
                    <a:pt x="4680" y="4457"/>
                  </a:lnTo>
                  <a:lnTo>
                    <a:pt x="4638" y="4491"/>
                  </a:lnTo>
                  <a:lnTo>
                    <a:pt x="4590" y="4518"/>
                  </a:lnTo>
                  <a:lnTo>
                    <a:pt x="4540" y="4540"/>
                  </a:lnTo>
                  <a:lnTo>
                    <a:pt x="4487" y="4554"/>
                  </a:lnTo>
                  <a:lnTo>
                    <a:pt x="4433" y="4560"/>
                  </a:lnTo>
                  <a:lnTo>
                    <a:pt x="4361" y="4558"/>
                  </a:lnTo>
                  <a:lnTo>
                    <a:pt x="4294" y="4542"/>
                  </a:lnTo>
                  <a:lnTo>
                    <a:pt x="4274" y="4596"/>
                  </a:lnTo>
                  <a:lnTo>
                    <a:pt x="4246" y="4644"/>
                  </a:lnTo>
                  <a:lnTo>
                    <a:pt x="4210" y="4689"/>
                  </a:lnTo>
                  <a:lnTo>
                    <a:pt x="4168" y="4729"/>
                  </a:lnTo>
                  <a:lnTo>
                    <a:pt x="4119" y="4763"/>
                  </a:lnTo>
                  <a:lnTo>
                    <a:pt x="4067" y="4789"/>
                  </a:lnTo>
                  <a:lnTo>
                    <a:pt x="4011" y="4807"/>
                  </a:lnTo>
                  <a:lnTo>
                    <a:pt x="3956" y="4817"/>
                  </a:lnTo>
                  <a:lnTo>
                    <a:pt x="3898" y="4817"/>
                  </a:lnTo>
                  <a:lnTo>
                    <a:pt x="3842" y="4811"/>
                  </a:lnTo>
                  <a:lnTo>
                    <a:pt x="3786" y="4795"/>
                  </a:lnTo>
                  <a:lnTo>
                    <a:pt x="3733" y="4771"/>
                  </a:lnTo>
                  <a:lnTo>
                    <a:pt x="3683" y="4739"/>
                  </a:lnTo>
                  <a:lnTo>
                    <a:pt x="3635" y="4699"/>
                  </a:lnTo>
                  <a:lnTo>
                    <a:pt x="3534" y="4596"/>
                  </a:lnTo>
                  <a:lnTo>
                    <a:pt x="3512" y="4638"/>
                  </a:lnTo>
                  <a:lnTo>
                    <a:pt x="3484" y="4676"/>
                  </a:lnTo>
                  <a:lnTo>
                    <a:pt x="3454" y="4711"/>
                  </a:lnTo>
                  <a:lnTo>
                    <a:pt x="3404" y="4753"/>
                  </a:lnTo>
                  <a:lnTo>
                    <a:pt x="3351" y="4785"/>
                  </a:lnTo>
                  <a:lnTo>
                    <a:pt x="3295" y="4809"/>
                  </a:lnTo>
                  <a:lnTo>
                    <a:pt x="3235" y="4823"/>
                  </a:lnTo>
                  <a:lnTo>
                    <a:pt x="3176" y="4827"/>
                  </a:lnTo>
                  <a:lnTo>
                    <a:pt x="3116" y="4823"/>
                  </a:lnTo>
                  <a:lnTo>
                    <a:pt x="3058" y="4809"/>
                  </a:lnTo>
                  <a:lnTo>
                    <a:pt x="3004" y="4787"/>
                  </a:lnTo>
                  <a:lnTo>
                    <a:pt x="2951" y="4757"/>
                  </a:lnTo>
                  <a:lnTo>
                    <a:pt x="2925" y="4785"/>
                  </a:lnTo>
                  <a:lnTo>
                    <a:pt x="2873" y="4827"/>
                  </a:lnTo>
                  <a:lnTo>
                    <a:pt x="2819" y="4860"/>
                  </a:lnTo>
                  <a:lnTo>
                    <a:pt x="2762" y="4884"/>
                  </a:lnTo>
                  <a:lnTo>
                    <a:pt x="2700" y="4898"/>
                  </a:lnTo>
                  <a:lnTo>
                    <a:pt x="2638" y="4904"/>
                  </a:lnTo>
                  <a:lnTo>
                    <a:pt x="2587" y="4900"/>
                  </a:lnTo>
                  <a:lnTo>
                    <a:pt x="2535" y="4890"/>
                  </a:lnTo>
                  <a:lnTo>
                    <a:pt x="2485" y="4872"/>
                  </a:lnTo>
                  <a:lnTo>
                    <a:pt x="2435" y="4847"/>
                  </a:lnTo>
                  <a:lnTo>
                    <a:pt x="2392" y="4815"/>
                  </a:lnTo>
                  <a:lnTo>
                    <a:pt x="2350" y="4775"/>
                  </a:lnTo>
                  <a:lnTo>
                    <a:pt x="2314" y="4731"/>
                  </a:lnTo>
                  <a:lnTo>
                    <a:pt x="2286" y="4682"/>
                  </a:lnTo>
                  <a:lnTo>
                    <a:pt x="2266" y="4628"/>
                  </a:lnTo>
                  <a:lnTo>
                    <a:pt x="2197" y="4644"/>
                  </a:lnTo>
                  <a:lnTo>
                    <a:pt x="2127" y="4646"/>
                  </a:lnTo>
                  <a:lnTo>
                    <a:pt x="2073" y="4640"/>
                  </a:lnTo>
                  <a:lnTo>
                    <a:pt x="2020" y="4626"/>
                  </a:lnTo>
                  <a:lnTo>
                    <a:pt x="1970" y="4604"/>
                  </a:lnTo>
                  <a:lnTo>
                    <a:pt x="1922" y="4576"/>
                  </a:lnTo>
                  <a:lnTo>
                    <a:pt x="1880" y="4542"/>
                  </a:lnTo>
                  <a:lnTo>
                    <a:pt x="1842" y="4503"/>
                  </a:lnTo>
                  <a:lnTo>
                    <a:pt x="1809" y="4455"/>
                  </a:lnTo>
                  <a:lnTo>
                    <a:pt x="1783" y="4405"/>
                  </a:lnTo>
                  <a:lnTo>
                    <a:pt x="1765" y="4352"/>
                  </a:lnTo>
                  <a:lnTo>
                    <a:pt x="1755" y="4296"/>
                  </a:lnTo>
                  <a:lnTo>
                    <a:pt x="1753" y="4240"/>
                  </a:lnTo>
                  <a:lnTo>
                    <a:pt x="1759" y="4185"/>
                  </a:lnTo>
                  <a:lnTo>
                    <a:pt x="1773" y="4131"/>
                  </a:lnTo>
                  <a:lnTo>
                    <a:pt x="1721" y="4109"/>
                  </a:lnTo>
                  <a:lnTo>
                    <a:pt x="1671" y="4081"/>
                  </a:lnTo>
                  <a:lnTo>
                    <a:pt x="1628" y="4047"/>
                  </a:lnTo>
                  <a:lnTo>
                    <a:pt x="1588" y="4006"/>
                  </a:lnTo>
                  <a:lnTo>
                    <a:pt x="1554" y="3956"/>
                  </a:lnTo>
                  <a:lnTo>
                    <a:pt x="1528" y="3904"/>
                  </a:lnTo>
                  <a:lnTo>
                    <a:pt x="1510" y="3849"/>
                  </a:lnTo>
                  <a:lnTo>
                    <a:pt x="1500" y="3793"/>
                  </a:lnTo>
                  <a:lnTo>
                    <a:pt x="1500" y="3735"/>
                  </a:lnTo>
                  <a:lnTo>
                    <a:pt x="1508" y="3678"/>
                  </a:lnTo>
                  <a:lnTo>
                    <a:pt x="1522" y="3622"/>
                  </a:lnTo>
                  <a:lnTo>
                    <a:pt x="1546" y="3570"/>
                  </a:lnTo>
                  <a:lnTo>
                    <a:pt x="1578" y="3519"/>
                  </a:lnTo>
                  <a:lnTo>
                    <a:pt x="1618" y="3473"/>
                  </a:lnTo>
                  <a:lnTo>
                    <a:pt x="1638" y="3453"/>
                  </a:lnTo>
                  <a:lnTo>
                    <a:pt x="1359" y="3175"/>
                  </a:lnTo>
                  <a:lnTo>
                    <a:pt x="1289" y="3099"/>
                  </a:lnTo>
                  <a:lnTo>
                    <a:pt x="1228" y="3020"/>
                  </a:lnTo>
                  <a:lnTo>
                    <a:pt x="1174" y="2936"/>
                  </a:lnTo>
                  <a:lnTo>
                    <a:pt x="1126" y="2847"/>
                  </a:lnTo>
                  <a:lnTo>
                    <a:pt x="1086" y="2755"/>
                  </a:lnTo>
                  <a:lnTo>
                    <a:pt x="1057" y="2660"/>
                  </a:lnTo>
                  <a:lnTo>
                    <a:pt x="1033" y="2560"/>
                  </a:lnTo>
                  <a:lnTo>
                    <a:pt x="1017" y="2461"/>
                  </a:lnTo>
                  <a:lnTo>
                    <a:pt x="38" y="1481"/>
                  </a:lnTo>
                  <a:lnTo>
                    <a:pt x="16" y="1455"/>
                  </a:lnTo>
                  <a:lnTo>
                    <a:pt x="4" y="1423"/>
                  </a:lnTo>
                  <a:lnTo>
                    <a:pt x="0" y="1391"/>
                  </a:lnTo>
                  <a:lnTo>
                    <a:pt x="4" y="1358"/>
                  </a:lnTo>
                  <a:lnTo>
                    <a:pt x="16" y="1328"/>
                  </a:lnTo>
                  <a:lnTo>
                    <a:pt x="38" y="1300"/>
                  </a:lnTo>
                  <a:lnTo>
                    <a:pt x="1301" y="38"/>
                  </a:lnTo>
                  <a:lnTo>
                    <a:pt x="1329" y="18"/>
                  </a:lnTo>
                  <a:lnTo>
                    <a:pt x="1359" y="4"/>
                  </a:lnTo>
                  <a:lnTo>
                    <a:pt x="13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sp>
        <p:nvSpPr>
          <p:cNvPr id="136" name="TextBox 135">
            <a:extLst>
              <a:ext uri="{FF2B5EF4-FFF2-40B4-BE49-F238E27FC236}">
                <a16:creationId xmlns:a16="http://schemas.microsoft.com/office/drawing/2014/main" id="{E655525E-6189-4254-A016-156BC3BE6DC2}"/>
              </a:ext>
            </a:extLst>
          </p:cNvPr>
          <p:cNvSpPr txBox="1"/>
          <p:nvPr/>
        </p:nvSpPr>
        <p:spPr>
          <a:xfrm>
            <a:off x="6566560" y="2532047"/>
            <a:ext cx="4288997" cy="547714"/>
          </a:xfrm>
          <a:prstGeom prst="rect">
            <a:avLst/>
          </a:prstGeom>
          <a:noFill/>
        </p:spPr>
        <p:txBody>
          <a:bodyPr wrap="square" lIns="0" r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Segoe UI Light" panose="020B0502040204020203" pitchFamily="34" charset="0"/>
                <a:ea typeface="Open Sans" pitchFamily="34" charset="0"/>
                <a:cs typeface="Segoe UI Light" panose="020B0502040204020203" pitchFamily="34" charset="0"/>
              </a:rPr>
              <a:t>Connect with colleagues or experts to solve site problem faster and efficient  </a:t>
            </a:r>
          </a:p>
        </p:txBody>
      </p:sp>
      <p:sp>
        <p:nvSpPr>
          <p:cNvPr id="28" name="Rectangle 27">
            <a:extLst>
              <a:ext uri="{FF2B5EF4-FFF2-40B4-BE49-F238E27FC236}">
                <a16:creationId xmlns:a16="http://schemas.microsoft.com/office/drawing/2014/main" id="{D0194841-9314-457A-A496-EEB8505AA811}"/>
              </a:ext>
            </a:extLst>
          </p:cNvPr>
          <p:cNvSpPr/>
          <p:nvPr/>
        </p:nvSpPr>
        <p:spPr>
          <a:xfrm>
            <a:off x="831146" y="4868205"/>
            <a:ext cx="3091805" cy="584775"/>
          </a:xfrm>
          <a:prstGeom prst="rect">
            <a:avLst/>
          </a:prstGeom>
        </p:spPr>
        <p:txBody>
          <a:bodyPr wrap="square">
            <a:spAutoFit/>
          </a:bodyPr>
          <a:lstStyle/>
          <a:p>
            <a:pPr lvl="0" algn="ctr"/>
            <a:r>
              <a:rPr lang="en-IN" sz="1600" dirty="0">
                <a:solidFill>
                  <a:srgbClr val="002060"/>
                </a:solidFill>
                <a:latin typeface="Segoe UI Light" panose="020B0502040204020203" pitchFamily="34" charset="0"/>
                <a:ea typeface="Open Sans" pitchFamily="34" charset="0"/>
                <a:cs typeface="Segoe UI Light" panose="020B0502040204020203" pitchFamily="34" charset="0"/>
              </a:rPr>
              <a:t>Microsoft Dynamics 365 </a:t>
            </a:r>
          </a:p>
          <a:p>
            <a:pPr lvl="0" algn="ctr"/>
            <a:r>
              <a:rPr lang="en-IN" sz="1600" dirty="0">
                <a:solidFill>
                  <a:srgbClr val="002060"/>
                </a:solidFill>
                <a:latin typeface="Segoe UI Light" panose="020B0502040204020203" pitchFamily="34" charset="0"/>
                <a:ea typeface="Open Sans" pitchFamily="34" charset="0"/>
                <a:cs typeface="Segoe UI Light" panose="020B0502040204020203" pitchFamily="34" charset="0"/>
              </a:rPr>
              <a:t>Remote Assist</a:t>
            </a:r>
          </a:p>
        </p:txBody>
      </p:sp>
      <p:sp>
        <p:nvSpPr>
          <p:cNvPr id="32" name="Freeform 6">
            <a:extLst>
              <a:ext uri="{FF2B5EF4-FFF2-40B4-BE49-F238E27FC236}">
                <a16:creationId xmlns:a16="http://schemas.microsoft.com/office/drawing/2014/main" id="{4267465D-46C7-41EB-801C-B5CD4FCC4BE8}"/>
              </a:ext>
            </a:extLst>
          </p:cNvPr>
          <p:cNvSpPr>
            <a:spLocks noEditPoints="1"/>
          </p:cNvSpPr>
          <p:nvPr/>
        </p:nvSpPr>
        <p:spPr bwMode="auto">
          <a:xfrm>
            <a:off x="5863162" y="3820939"/>
            <a:ext cx="414891" cy="440321"/>
          </a:xfrm>
          <a:custGeom>
            <a:avLst/>
            <a:gdLst>
              <a:gd name="T0" fmla="*/ 4275 w 5809"/>
              <a:gd name="T1" fmla="*/ 4442 h 6164"/>
              <a:gd name="T2" fmla="*/ 3975 w 5809"/>
              <a:gd name="T3" fmla="*/ 4875 h 6164"/>
              <a:gd name="T4" fmla="*/ 4040 w 5809"/>
              <a:gd name="T5" fmla="*/ 5417 h 6164"/>
              <a:gd name="T6" fmla="*/ 4434 w 5809"/>
              <a:gd name="T7" fmla="*/ 5766 h 6164"/>
              <a:gd name="T8" fmla="*/ 4980 w 5809"/>
              <a:gd name="T9" fmla="*/ 5766 h 6164"/>
              <a:gd name="T10" fmla="*/ 5374 w 5809"/>
              <a:gd name="T11" fmla="*/ 5417 h 6164"/>
              <a:gd name="T12" fmla="*/ 5439 w 5809"/>
              <a:gd name="T13" fmla="*/ 4875 h 6164"/>
              <a:gd name="T14" fmla="*/ 5139 w 5809"/>
              <a:gd name="T15" fmla="*/ 4442 h 6164"/>
              <a:gd name="T16" fmla="*/ 1103 w 5809"/>
              <a:gd name="T17" fmla="*/ 2325 h 6164"/>
              <a:gd name="T18" fmla="*/ 602 w 5809"/>
              <a:gd name="T19" fmla="*/ 2516 h 6164"/>
              <a:gd name="T20" fmla="*/ 353 w 5809"/>
              <a:gd name="T21" fmla="*/ 2987 h 6164"/>
              <a:gd name="T22" fmla="*/ 484 w 5809"/>
              <a:gd name="T23" fmla="*/ 3513 h 6164"/>
              <a:gd name="T24" fmla="*/ 917 w 5809"/>
              <a:gd name="T25" fmla="*/ 3815 h 6164"/>
              <a:gd name="T26" fmla="*/ 1459 w 5809"/>
              <a:gd name="T27" fmla="*/ 3749 h 6164"/>
              <a:gd name="T28" fmla="*/ 1808 w 5809"/>
              <a:gd name="T29" fmla="*/ 3355 h 6164"/>
              <a:gd name="T30" fmla="*/ 1808 w 5809"/>
              <a:gd name="T31" fmla="*/ 2809 h 6164"/>
              <a:gd name="T32" fmla="*/ 1459 w 5809"/>
              <a:gd name="T33" fmla="*/ 2413 h 6164"/>
              <a:gd name="T34" fmla="*/ 4612 w 5809"/>
              <a:gd name="T35" fmla="*/ 353 h 6164"/>
              <a:gd name="T36" fmla="*/ 4141 w 5809"/>
              <a:gd name="T37" fmla="*/ 603 h 6164"/>
              <a:gd name="T38" fmla="*/ 3950 w 5809"/>
              <a:gd name="T39" fmla="*/ 1104 h 6164"/>
              <a:gd name="T40" fmla="*/ 4141 w 5809"/>
              <a:gd name="T41" fmla="*/ 1606 h 6164"/>
              <a:gd name="T42" fmla="*/ 4612 w 5809"/>
              <a:gd name="T43" fmla="*/ 1854 h 6164"/>
              <a:gd name="T44" fmla="*/ 5139 w 5809"/>
              <a:gd name="T45" fmla="*/ 1725 h 6164"/>
              <a:gd name="T46" fmla="*/ 5439 w 5809"/>
              <a:gd name="T47" fmla="*/ 1289 h 6164"/>
              <a:gd name="T48" fmla="*/ 5374 w 5809"/>
              <a:gd name="T49" fmla="*/ 749 h 6164"/>
              <a:gd name="T50" fmla="*/ 4980 w 5809"/>
              <a:gd name="T51" fmla="*/ 398 h 6164"/>
              <a:gd name="T52" fmla="*/ 4927 w 5809"/>
              <a:gd name="T53" fmla="*/ 23 h 6164"/>
              <a:gd name="T54" fmla="*/ 5484 w 5809"/>
              <a:gd name="T55" fmla="*/ 323 h 6164"/>
              <a:gd name="T56" fmla="*/ 5784 w 5809"/>
              <a:gd name="T57" fmla="*/ 880 h 6164"/>
              <a:gd name="T58" fmla="*/ 5721 w 5809"/>
              <a:gd name="T59" fmla="*/ 1531 h 6164"/>
              <a:gd name="T60" fmla="*/ 5321 w 5809"/>
              <a:gd name="T61" fmla="*/ 2015 h 6164"/>
              <a:gd name="T62" fmla="*/ 4706 w 5809"/>
              <a:gd name="T63" fmla="*/ 2205 h 6164"/>
              <a:gd name="T64" fmla="*/ 4123 w 5809"/>
              <a:gd name="T65" fmla="*/ 2038 h 6164"/>
              <a:gd name="T66" fmla="*/ 2166 w 5809"/>
              <a:gd name="T67" fmla="*/ 2804 h 6164"/>
              <a:gd name="T68" fmla="*/ 2168 w 5809"/>
              <a:gd name="T69" fmla="*/ 3357 h 6164"/>
              <a:gd name="T70" fmla="*/ 4126 w 5809"/>
              <a:gd name="T71" fmla="*/ 4126 h 6164"/>
              <a:gd name="T72" fmla="*/ 4706 w 5809"/>
              <a:gd name="T73" fmla="*/ 3961 h 6164"/>
              <a:gd name="T74" fmla="*/ 5323 w 5809"/>
              <a:gd name="T75" fmla="*/ 4149 h 6164"/>
              <a:gd name="T76" fmla="*/ 5723 w 5809"/>
              <a:gd name="T77" fmla="*/ 4635 h 6164"/>
              <a:gd name="T78" fmla="*/ 5786 w 5809"/>
              <a:gd name="T79" fmla="*/ 5284 h 6164"/>
              <a:gd name="T80" fmla="*/ 5486 w 5809"/>
              <a:gd name="T81" fmla="*/ 5841 h 6164"/>
              <a:gd name="T82" fmla="*/ 4929 w 5809"/>
              <a:gd name="T83" fmla="*/ 6143 h 6164"/>
              <a:gd name="T84" fmla="*/ 4280 w 5809"/>
              <a:gd name="T85" fmla="*/ 6078 h 6164"/>
              <a:gd name="T86" fmla="*/ 3794 w 5809"/>
              <a:gd name="T87" fmla="*/ 5678 h 6164"/>
              <a:gd name="T88" fmla="*/ 3607 w 5809"/>
              <a:gd name="T89" fmla="*/ 5063 h 6164"/>
              <a:gd name="T90" fmla="*/ 1915 w 5809"/>
              <a:gd name="T91" fmla="*/ 3826 h 6164"/>
              <a:gd name="T92" fmla="*/ 1411 w 5809"/>
              <a:gd name="T93" fmla="*/ 4140 h 6164"/>
              <a:gd name="T94" fmla="*/ 777 w 5809"/>
              <a:gd name="T95" fmla="*/ 4134 h 6164"/>
              <a:gd name="T96" fmla="*/ 253 w 5809"/>
              <a:gd name="T97" fmla="*/ 3783 h 6164"/>
              <a:gd name="T98" fmla="*/ 6 w 5809"/>
              <a:gd name="T99" fmla="*/ 3194 h 6164"/>
              <a:gd name="T100" fmla="*/ 133 w 5809"/>
              <a:gd name="T101" fmla="*/ 2556 h 6164"/>
              <a:gd name="T102" fmla="*/ 578 w 5809"/>
              <a:gd name="T103" fmla="*/ 2113 h 6164"/>
              <a:gd name="T104" fmla="*/ 1208 w 5809"/>
              <a:gd name="T105" fmla="*/ 1984 h 6164"/>
              <a:gd name="T106" fmla="*/ 1767 w 5809"/>
              <a:gd name="T107" fmla="*/ 2203 h 6164"/>
              <a:gd name="T108" fmla="*/ 3620 w 5809"/>
              <a:gd name="T109" fmla="*/ 1291 h 6164"/>
              <a:gd name="T110" fmla="*/ 3691 w 5809"/>
              <a:gd name="T111" fmla="*/ 674 h 6164"/>
              <a:gd name="T112" fmla="*/ 4091 w 5809"/>
              <a:gd name="T113" fmla="*/ 190 h 6164"/>
              <a:gd name="T114" fmla="*/ 4706 w 5809"/>
              <a:gd name="T115" fmla="*/ 0 h 6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09" h="6164">
                <a:moveTo>
                  <a:pt x="4706" y="4305"/>
                </a:moveTo>
                <a:lnTo>
                  <a:pt x="4612" y="4310"/>
                </a:lnTo>
                <a:lnTo>
                  <a:pt x="4520" y="4329"/>
                </a:lnTo>
                <a:lnTo>
                  <a:pt x="4434" y="4355"/>
                </a:lnTo>
                <a:lnTo>
                  <a:pt x="4352" y="4395"/>
                </a:lnTo>
                <a:lnTo>
                  <a:pt x="4275" y="4442"/>
                </a:lnTo>
                <a:lnTo>
                  <a:pt x="4205" y="4496"/>
                </a:lnTo>
                <a:lnTo>
                  <a:pt x="4141" y="4560"/>
                </a:lnTo>
                <a:lnTo>
                  <a:pt x="4087" y="4629"/>
                </a:lnTo>
                <a:lnTo>
                  <a:pt x="4040" y="4706"/>
                </a:lnTo>
                <a:lnTo>
                  <a:pt x="4001" y="4789"/>
                </a:lnTo>
                <a:lnTo>
                  <a:pt x="3975" y="4875"/>
                </a:lnTo>
                <a:lnTo>
                  <a:pt x="3956" y="4967"/>
                </a:lnTo>
                <a:lnTo>
                  <a:pt x="3950" y="5061"/>
                </a:lnTo>
                <a:lnTo>
                  <a:pt x="3956" y="5157"/>
                </a:lnTo>
                <a:lnTo>
                  <a:pt x="3975" y="5248"/>
                </a:lnTo>
                <a:lnTo>
                  <a:pt x="4001" y="5335"/>
                </a:lnTo>
                <a:lnTo>
                  <a:pt x="4040" y="5417"/>
                </a:lnTo>
                <a:lnTo>
                  <a:pt x="4087" y="5494"/>
                </a:lnTo>
                <a:lnTo>
                  <a:pt x="4141" y="5564"/>
                </a:lnTo>
                <a:lnTo>
                  <a:pt x="4205" y="5627"/>
                </a:lnTo>
                <a:lnTo>
                  <a:pt x="4275" y="5682"/>
                </a:lnTo>
                <a:lnTo>
                  <a:pt x="4352" y="5729"/>
                </a:lnTo>
                <a:lnTo>
                  <a:pt x="4434" y="5766"/>
                </a:lnTo>
                <a:lnTo>
                  <a:pt x="4520" y="5794"/>
                </a:lnTo>
                <a:lnTo>
                  <a:pt x="4612" y="5811"/>
                </a:lnTo>
                <a:lnTo>
                  <a:pt x="4706" y="5819"/>
                </a:lnTo>
                <a:lnTo>
                  <a:pt x="4802" y="5811"/>
                </a:lnTo>
                <a:lnTo>
                  <a:pt x="4894" y="5794"/>
                </a:lnTo>
                <a:lnTo>
                  <a:pt x="4980" y="5766"/>
                </a:lnTo>
                <a:lnTo>
                  <a:pt x="5062" y="5729"/>
                </a:lnTo>
                <a:lnTo>
                  <a:pt x="5139" y="5682"/>
                </a:lnTo>
                <a:lnTo>
                  <a:pt x="5209" y="5627"/>
                </a:lnTo>
                <a:lnTo>
                  <a:pt x="5272" y="5564"/>
                </a:lnTo>
                <a:lnTo>
                  <a:pt x="5327" y="5494"/>
                </a:lnTo>
                <a:lnTo>
                  <a:pt x="5374" y="5417"/>
                </a:lnTo>
                <a:lnTo>
                  <a:pt x="5411" y="5335"/>
                </a:lnTo>
                <a:lnTo>
                  <a:pt x="5439" y="5248"/>
                </a:lnTo>
                <a:lnTo>
                  <a:pt x="5456" y="5157"/>
                </a:lnTo>
                <a:lnTo>
                  <a:pt x="5464" y="5061"/>
                </a:lnTo>
                <a:lnTo>
                  <a:pt x="5456" y="4967"/>
                </a:lnTo>
                <a:lnTo>
                  <a:pt x="5439" y="4875"/>
                </a:lnTo>
                <a:lnTo>
                  <a:pt x="5411" y="4789"/>
                </a:lnTo>
                <a:lnTo>
                  <a:pt x="5374" y="4706"/>
                </a:lnTo>
                <a:lnTo>
                  <a:pt x="5327" y="4629"/>
                </a:lnTo>
                <a:lnTo>
                  <a:pt x="5272" y="4560"/>
                </a:lnTo>
                <a:lnTo>
                  <a:pt x="5209" y="4496"/>
                </a:lnTo>
                <a:lnTo>
                  <a:pt x="5139" y="4442"/>
                </a:lnTo>
                <a:lnTo>
                  <a:pt x="5062" y="4395"/>
                </a:lnTo>
                <a:lnTo>
                  <a:pt x="4980" y="4355"/>
                </a:lnTo>
                <a:lnTo>
                  <a:pt x="4894" y="4329"/>
                </a:lnTo>
                <a:lnTo>
                  <a:pt x="4802" y="4310"/>
                </a:lnTo>
                <a:lnTo>
                  <a:pt x="4706" y="4305"/>
                </a:lnTo>
                <a:close/>
                <a:moveTo>
                  <a:pt x="1103" y="2325"/>
                </a:moveTo>
                <a:lnTo>
                  <a:pt x="1009" y="2331"/>
                </a:lnTo>
                <a:lnTo>
                  <a:pt x="917" y="2348"/>
                </a:lnTo>
                <a:lnTo>
                  <a:pt x="831" y="2376"/>
                </a:lnTo>
                <a:lnTo>
                  <a:pt x="748" y="2413"/>
                </a:lnTo>
                <a:lnTo>
                  <a:pt x="672" y="2460"/>
                </a:lnTo>
                <a:lnTo>
                  <a:pt x="602" y="2516"/>
                </a:lnTo>
                <a:lnTo>
                  <a:pt x="538" y="2578"/>
                </a:lnTo>
                <a:lnTo>
                  <a:pt x="484" y="2650"/>
                </a:lnTo>
                <a:lnTo>
                  <a:pt x="437" y="2727"/>
                </a:lnTo>
                <a:lnTo>
                  <a:pt x="398" y="2809"/>
                </a:lnTo>
                <a:lnTo>
                  <a:pt x="371" y="2895"/>
                </a:lnTo>
                <a:lnTo>
                  <a:pt x="353" y="2987"/>
                </a:lnTo>
                <a:lnTo>
                  <a:pt x="347" y="3081"/>
                </a:lnTo>
                <a:lnTo>
                  <a:pt x="353" y="3177"/>
                </a:lnTo>
                <a:lnTo>
                  <a:pt x="371" y="3267"/>
                </a:lnTo>
                <a:lnTo>
                  <a:pt x="398" y="3355"/>
                </a:lnTo>
                <a:lnTo>
                  <a:pt x="437" y="3438"/>
                </a:lnTo>
                <a:lnTo>
                  <a:pt x="484" y="3513"/>
                </a:lnTo>
                <a:lnTo>
                  <a:pt x="538" y="3584"/>
                </a:lnTo>
                <a:lnTo>
                  <a:pt x="602" y="3646"/>
                </a:lnTo>
                <a:lnTo>
                  <a:pt x="672" y="3702"/>
                </a:lnTo>
                <a:lnTo>
                  <a:pt x="748" y="3749"/>
                </a:lnTo>
                <a:lnTo>
                  <a:pt x="831" y="3787"/>
                </a:lnTo>
                <a:lnTo>
                  <a:pt x="917" y="3815"/>
                </a:lnTo>
                <a:lnTo>
                  <a:pt x="1009" y="3832"/>
                </a:lnTo>
                <a:lnTo>
                  <a:pt x="1103" y="3837"/>
                </a:lnTo>
                <a:lnTo>
                  <a:pt x="1199" y="3832"/>
                </a:lnTo>
                <a:lnTo>
                  <a:pt x="1289" y="3815"/>
                </a:lnTo>
                <a:lnTo>
                  <a:pt x="1377" y="3787"/>
                </a:lnTo>
                <a:lnTo>
                  <a:pt x="1459" y="3749"/>
                </a:lnTo>
                <a:lnTo>
                  <a:pt x="1534" y="3702"/>
                </a:lnTo>
                <a:lnTo>
                  <a:pt x="1606" y="3646"/>
                </a:lnTo>
                <a:lnTo>
                  <a:pt x="1669" y="3584"/>
                </a:lnTo>
                <a:lnTo>
                  <a:pt x="1724" y="3513"/>
                </a:lnTo>
                <a:lnTo>
                  <a:pt x="1771" y="3438"/>
                </a:lnTo>
                <a:lnTo>
                  <a:pt x="1808" y="3355"/>
                </a:lnTo>
                <a:lnTo>
                  <a:pt x="1836" y="3267"/>
                </a:lnTo>
                <a:lnTo>
                  <a:pt x="1853" y="3177"/>
                </a:lnTo>
                <a:lnTo>
                  <a:pt x="1861" y="3081"/>
                </a:lnTo>
                <a:lnTo>
                  <a:pt x="1853" y="2987"/>
                </a:lnTo>
                <a:lnTo>
                  <a:pt x="1836" y="2895"/>
                </a:lnTo>
                <a:lnTo>
                  <a:pt x="1808" y="2809"/>
                </a:lnTo>
                <a:lnTo>
                  <a:pt x="1771" y="2727"/>
                </a:lnTo>
                <a:lnTo>
                  <a:pt x="1724" y="2650"/>
                </a:lnTo>
                <a:lnTo>
                  <a:pt x="1669" y="2578"/>
                </a:lnTo>
                <a:lnTo>
                  <a:pt x="1606" y="2516"/>
                </a:lnTo>
                <a:lnTo>
                  <a:pt x="1536" y="2460"/>
                </a:lnTo>
                <a:lnTo>
                  <a:pt x="1459" y="2413"/>
                </a:lnTo>
                <a:lnTo>
                  <a:pt x="1377" y="2376"/>
                </a:lnTo>
                <a:lnTo>
                  <a:pt x="1291" y="2348"/>
                </a:lnTo>
                <a:lnTo>
                  <a:pt x="1199" y="2331"/>
                </a:lnTo>
                <a:lnTo>
                  <a:pt x="1103" y="2325"/>
                </a:lnTo>
                <a:close/>
                <a:moveTo>
                  <a:pt x="4706" y="347"/>
                </a:moveTo>
                <a:lnTo>
                  <a:pt x="4612" y="353"/>
                </a:lnTo>
                <a:lnTo>
                  <a:pt x="4520" y="370"/>
                </a:lnTo>
                <a:lnTo>
                  <a:pt x="4434" y="398"/>
                </a:lnTo>
                <a:lnTo>
                  <a:pt x="4352" y="436"/>
                </a:lnTo>
                <a:lnTo>
                  <a:pt x="4277" y="482"/>
                </a:lnTo>
                <a:lnTo>
                  <a:pt x="4205" y="539"/>
                </a:lnTo>
                <a:lnTo>
                  <a:pt x="4141" y="603"/>
                </a:lnTo>
                <a:lnTo>
                  <a:pt x="4087" y="672"/>
                </a:lnTo>
                <a:lnTo>
                  <a:pt x="4040" y="749"/>
                </a:lnTo>
                <a:lnTo>
                  <a:pt x="4003" y="831"/>
                </a:lnTo>
                <a:lnTo>
                  <a:pt x="3975" y="918"/>
                </a:lnTo>
                <a:lnTo>
                  <a:pt x="3956" y="1010"/>
                </a:lnTo>
                <a:lnTo>
                  <a:pt x="3950" y="1104"/>
                </a:lnTo>
                <a:lnTo>
                  <a:pt x="3956" y="1199"/>
                </a:lnTo>
                <a:lnTo>
                  <a:pt x="3975" y="1289"/>
                </a:lnTo>
                <a:lnTo>
                  <a:pt x="4001" y="1378"/>
                </a:lnTo>
                <a:lnTo>
                  <a:pt x="4040" y="1460"/>
                </a:lnTo>
                <a:lnTo>
                  <a:pt x="4087" y="1535"/>
                </a:lnTo>
                <a:lnTo>
                  <a:pt x="4141" y="1606"/>
                </a:lnTo>
                <a:lnTo>
                  <a:pt x="4205" y="1668"/>
                </a:lnTo>
                <a:lnTo>
                  <a:pt x="4275" y="1725"/>
                </a:lnTo>
                <a:lnTo>
                  <a:pt x="4352" y="1772"/>
                </a:lnTo>
                <a:lnTo>
                  <a:pt x="4434" y="1809"/>
                </a:lnTo>
                <a:lnTo>
                  <a:pt x="4520" y="1837"/>
                </a:lnTo>
                <a:lnTo>
                  <a:pt x="4612" y="1854"/>
                </a:lnTo>
                <a:lnTo>
                  <a:pt x="4706" y="1860"/>
                </a:lnTo>
                <a:lnTo>
                  <a:pt x="4802" y="1854"/>
                </a:lnTo>
                <a:lnTo>
                  <a:pt x="4894" y="1837"/>
                </a:lnTo>
                <a:lnTo>
                  <a:pt x="4980" y="1809"/>
                </a:lnTo>
                <a:lnTo>
                  <a:pt x="5062" y="1772"/>
                </a:lnTo>
                <a:lnTo>
                  <a:pt x="5139" y="1725"/>
                </a:lnTo>
                <a:lnTo>
                  <a:pt x="5209" y="1668"/>
                </a:lnTo>
                <a:lnTo>
                  <a:pt x="5272" y="1606"/>
                </a:lnTo>
                <a:lnTo>
                  <a:pt x="5327" y="1535"/>
                </a:lnTo>
                <a:lnTo>
                  <a:pt x="5374" y="1460"/>
                </a:lnTo>
                <a:lnTo>
                  <a:pt x="5411" y="1378"/>
                </a:lnTo>
                <a:lnTo>
                  <a:pt x="5439" y="1289"/>
                </a:lnTo>
                <a:lnTo>
                  <a:pt x="5456" y="1199"/>
                </a:lnTo>
                <a:lnTo>
                  <a:pt x="5464" y="1104"/>
                </a:lnTo>
                <a:lnTo>
                  <a:pt x="5456" y="1010"/>
                </a:lnTo>
                <a:lnTo>
                  <a:pt x="5439" y="918"/>
                </a:lnTo>
                <a:lnTo>
                  <a:pt x="5411" y="831"/>
                </a:lnTo>
                <a:lnTo>
                  <a:pt x="5374" y="749"/>
                </a:lnTo>
                <a:lnTo>
                  <a:pt x="5327" y="672"/>
                </a:lnTo>
                <a:lnTo>
                  <a:pt x="5272" y="603"/>
                </a:lnTo>
                <a:lnTo>
                  <a:pt x="5209" y="539"/>
                </a:lnTo>
                <a:lnTo>
                  <a:pt x="5139" y="482"/>
                </a:lnTo>
                <a:lnTo>
                  <a:pt x="5062" y="436"/>
                </a:lnTo>
                <a:lnTo>
                  <a:pt x="4980" y="398"/>
                </a:lnTo>
                <a:lnTo>
                  <a:pt x="4894" y="370"/>
                </a:lnTo>
                <a:lnTo>
                  <a:pt x="4802" y="353"/>
                </a:lnTo>
                <a:lnTo>
                  <a:pt x="4706" y="347"/>
                </a:lnTo>
                <a:close/>
                <a:moveTo>
                  <a:pt x="4706" y="0"/>
                </a:moveTo>
                <a:lnTo>
                  <a:pt x="4819" y="6"/>
                </a:lnTo>
                <a:lnTo>
                  <a:pt x="4927" y="23"/>
                </a:lnTo>
                <a:lnTo>
                  <a:pt x="5032" y="51"/>
                </a:lnTo>
                <a:lnTo>
                  <a:pt x="5134" y="87"/>
                </a:lnTo>
                <a:lnTo>
                  <a:pt x="5231" y="133"/>
                </a:lnTo>
                <a:lnTo>
                  <a:pt x="5321" y="190"/>
                </a:lnTo>
                <a:lnTo>
                  <a:pt x="5406" y="252"/>
                </a:lnTo>
                <a:lnTo>
                  <a:pt x="5484" y="323"/>
                </a:lnTo>
                <a:lnTo>
                  <a:pt x="5556" y="402"/>
                </a:lnTo>
                <a:lnTo>
                  <a:pt x="5619" y="486"/>
                </a:lnTo>
                <a:lnTo>
                  <a:pt x="5674" y="578"/>
                </a:lnTo>
                <a:lnTo>
                  <a:pt x="5721" y="674"/>
                </a:lnTo>
                <a:lnTo>
                  <a:pt x="5758" y="775"/>
                </a:lnTo>
                <a:lnTo>
                  <a:pt x="5784" y="880"/>
                </a:lnTo>
                <a:lnTo>
                  <a:pt x="5801" y="989"/>
                </a:lnTo>
                <a:lnTo>
                  <a:pt x="5807" y="1102"/>
                </a:lnTo>
                <a:lnTo>
                  <a:pt x="5801" y="1214"/>
                </a:lnTo>
                <a:lnTo>
                  <a:pt x="5784" y="1325"/>
                </a:lnTo>
                <a:lnTo>
                  <a:pt x="5758" y="1430"/>
                </a:lnTo>
                <a:lnTo>
                  <a:pt x="5721" y="1531"/>
                </a:lnTo>
                <a:lnTo>
                  <a:pt x="5674" y="1627"/>
                </a:lnTo>
                <a:lnTo>
                  <a:pt x="5619" y="1719"/>
                </a:lnTo>
                <a:lnTo>
                  <a:pt x="5556" y="1803"/>
                </a:lnTo>
                <a:lnTo>
                  <a:pt x="5484" y="1882"/>
                </a:lnTo>
                <a:lnTo>
                  <a:pt x="5406" y="1954"/>
                </a:lnTo>
                <a:lnTo>
                  <a:pt x="5321" y="2015"/>
                </a:lnTo>
                <a:lnTo>
                  <a:pt x="5229" y="2072"/>
                </a:lnTo>
                <a:lnTo>
                  <a:pt x="5134" y="2119"/>
                </a:lnTo>
                <a:lnTo>
                  <a:pt x="5032" y="2154"/>
                </a:lnTo>
                <a:lnTo>
                  <a:pt x="4927" y="2182"/>
                </a:lnTo>
                <a:lnTo>
                  <a:pt x="4819" y="2199"/>
                </a:lnTo>
                <a:lnTo>
                  <a:pt x="4706" y="2205"/>
                </a:lnTo>
                <a:lnTo>
                  <a:pt x="4601" y="2199"/>
                </a:lnTo>
                <a:lnTo>
                  <a:pt x="4498" y="2184"/>
                </a:lnTo>
                <a:lnTo>
                  <a:pt x="4398" y="2160"/>
                </a:lnTo>
                <a:lnTo>
                  <a:pt x="4303" y="2128"/>
                </a:lnTo>
                <a:lnTo>
                  <a:pt x="4211" y="2087"/>
                </a:lnTo>
                <a:lnTo>
                  <a:pt x="4123" y="2038"/>
                </a:lnTo>
                <a:lnTo>
                  <a:pt x="4042" y="1982"/>
                </a:lnTo>
                <a:lnTo>
                  <a:pt x="3965" y="1918"/>
                </a:lnTo>
                <a:lnTo>
                  <a:pt x="3896" y="1848"/>
                </a:lnTo>
                <a:lnTo>
                  <a:pt x="3832" y="1772"/>
                </a:lnTo>
                <a:lnTo>
                  <a:pt x="2140" y="2717"/>
                </a:lnTo>
                <a:lnTo>
                  <a:pt x="2166" y="2804"/>
                </a:lnTo>
                <a:lnTo>
                  <a:pt x="2187" y="2894"/>
                </a:lnTo>
                <a:lnTo>
                  <a:pt x="2198" y="2987"/>
                </a:lnTo>
                <a:lnTo>
                  <a:pt x="2202" y="3081"/>
                </a:lnTo>
                <a:lnTo>
                  <a:pt x="2198" y="3175"/>
                </a:lnTo>
                <a:lnTo>
                  <a:pt x="2187" y="3269"/>
                </a:lnTo>
                <a:lnTo>
                  <a:pt x="2168" y="3357"/>
                </a:lnTo>
                <a:lnTo>
                  <a:pt x="2142" y="3445"/>
                </a:lnTo>
                <a:lnTo>
                  <a:pt x="3834" y="4391"/>
                </a:lnTo>
                <a:lnTo>
                  <a:pt x="3898" y="4316"/>
                </a:lnTo>
                <a:lnTo>
                  <a:pt x="3969" y="4246"/>
                </a:lnTo>
                <a:lnTo>
                  <a:pt x="4044" y="4183"/>
                </a:lnTo>
                <a:lnTo>
                  <a:pt x="4126" y="4126"/>
                </a:lnTo>
                <a:lnTo>
                  <a:pt x="4213" y="4078"/>
                </a:lnTo>
                <a:lnTo>
                  <a:pt x="4305" y="4036"/>
                </a:lnTo>
                <a:lnTo>
                  <a:pt x="4400" y="4004"/>
                </a:lnTo>
                <a:lnTo>
                  <a:pt x="4500" y="3980"/>
                </a:lnTo>
                <a:lnTo>
                  <a:pt x="4601" y="3965"/>
                </a:lnTo>
                <a:lnTo>
                  <a:pt x="4706" y="3961"/>
                </a:lnTo>
                <a:lnTo>
                  <a:pt x="4819" y="3967"/>
                </a:lnTo>
                <a:lnTo>
                  <a:pt x="4929" y="3984"/>
                </a:lnTo>
                <a:lnTo>
                  <a:pt x="5034" y="4010"/>
                </a:lnTo>
                <a:lnTo>
                  <a:pt x="5136" y="4048"/>
                </a:lnTo>
                <a:lnTo>
                  <a:pt x="5231" y="4094"/>
                </a:lnTo>
                <a:lnTo>
                  <a:pt x="5323" y="4149"/>
                </a:lnTo>
                <a:lnTo>
                  <a:pt x="5407" y="4213"/>
                </a:lnTo>
                <a:lnTo>
                  <a:pt x="5486" y="4284"/>
                </a:lnTo>
                <a:lnTo>
                  <a:pt x="5558" y="4363"/>
                </a:lnTo>
                <a:lnTo>
                  <a:pt x="5621" y="4447"/>
                </a:lnTo>
                <a:lnTo>
                  <a:pt x="5676" y="4537"/>
                </a:lnTo>
                <a:lnTo>
                  <a:pt x="5723" y="4635"/>
                </a:lnTo>
                <a:lnTo>
                  <a:pt x="5760" y="4736"/>
                </a:lnTo>
                <a:lnTo>
                  <a:pt x="5786" y="4841"/>
                </a:lnTo>
                <a:lnTo>
                  <a:pt x="5803" y="4950"/>
                </a:lnTo>
                <a:lnTo>
                  <a:pt x="5809" y="5063"/>
                </a:lnTo>
                <a:lnTo>
                  <a:pt x="5803" y="5175"/>
                </a:lnTo>
                <a:lnTo>
                  <a:pt x="5786" y="5284"/>
                </a:lnTo>
                <a:lnTo>
                  <a:pt x="5760" y="5391"/>
                </a:lnTo>
                <a:lnTo>
                  <a:pt x="5723" y="5492"/>
                </a:lnTo>
                <a:lnTo>
                  <a:pt x="5676" y="5588"/>
                </a:lnTo>
                <a:lnTo>
                  <a:pt x="5621" y="5678"/>
                </a:lnTo>
                <a:lnTo>
                  <a:pt x="5558" y="5764"/>
                </a:lnTo>
                <a:lnTo>
                  <a:pt x="5486" y="5841"/>
                </a:lnTo>
                <a:lnTo>
                  <a:pt x="5409" y="5913"/>
                </a:lnTo>
                <a:lnTo>
                  <a:pt x="5323" y="5976"/>
                </a:lnTo>
                <a:lnTo>
                  <a:pt x="5233" y="6033"/>
                </a:lnTo>
                <a:lnTo>
                  <a:pt x="5137" y="6078"/>
                </a:lnTo>
                <a:lnTo>
                  <a:pt x="5036" y="6115"/>
                </a:lnTo>
                <a:lnTo>
                  <a:pt x="4929" y="6143"/>
                </a:lnTo>
                <a:lnTo>
                  <a:pt x="4820" y="6158"/>
                </a:lnTo>
                <a:lnTo>
                  <a:pt x="4708" y="6164"/>
                </a:lnTo>
                <a:lnTo>
                  <a:pt x="4595" y="6158"/>
                </a:lnTo>
                <a:lnTo>
                  <a:pt x="4487" y="6143"/>
                </a:lnTo>
                <a:lnTo>
                  <a:pt x="4382" y="6115"/>
                </a:lnTo>
                <a:lnTo>
                  <a:pt x="4280" y="6078"/>
                </a:lnTo>
                <a:lnTo>
                  <a:pt x="4183" y="6031"/>
                </a:lnTo>
                <a:lnTo>
                  <a:pt x="4093" y="5976"/>
                </a:lnTo>
                <a:lnTo>
                  <a:pt x="4008" y="5913"/>
                </a:lnTo>
                <a:lnTo>
                  <a:pt x="3930" y="5841"/>
                </a:lnTo>
                <a:lnTo>
                  <a:pt x="3858" y="5763"/>
                </a:lnTo>
                <a:lnTo>
                  <a:pt x="3794" y="5678"/>
                </a:lnTo>
                <a:lnTo>
                  <a:pt x="3740" y="5588"/>
                </a:lnTo>
                <a:lnTo>
                  <a:pt x="3693" y="5490"/>
                </a:lnTo>
                <a:lnTo>
                  <a:pt x="3656" y="5389"/>
                </a:lnTo>
                <a:lnTo>
                  <a:pt x="3629" y="5284"/>
                </a:lnTo>
                <a:lnTo>
                  <a:pt x="3613" y="5175"/>
                </a:lnTo>
                <a:lnTo>
                  <a:pt x="3607" y="5063"/>
                </a:lnTo>
                <a:lnTo>
                  <a:pt x="3611" y="4967"/>
                </a:lnTo>
                <a:lnTo>
                  <a:pt x="3624" y="4875"/>
                </a:lnTo>
                <a:lnTo>
                  <a:pt x="3643" y="4783"/>
                </a:lnTo>
                <a:lnTo>
                  <a:pt x="3671" y="4695"/>
                </a:lnTo>
                <a:lnTo>
                  <a:pt x="1979" y="3749"/>
                </a:lnTo>
                <a:lnTo>
                  <a:pt x="1915" y="3826"/>
                </a:lnTo>
                <a:lnTo>
                  <a:pt x="1844" y="3896"/>
                </a:lnTo>
                <a:lnTo>
                  <a:pt x="1769" y="3959"/>
                </a:lnTo>
                <a:lnTo>
                  <a:pt x="1686" y="4016"/>
                </a:lnTo>
                <a:lnTo>
                  <a:pt x="1598" y="4066"/>
                </a:lnTo>
                <a:lnTo>
                  <a:pt x="1508" y="4108"/>
                </a:lnTo>
                <a:lnTo>
                  <a:pt x="1411" y="4140"/>
                </a:lnTo>
                <a:lnTo>
                  <a:pt x="1311" y="4164"/>
                </a:lnTo>
                <a:lnTo>
                  <a:pt x="1210" y="4179"/>
                </a:lnTo>
                <a:lnTo>
                  <a:pt x="1103" y="4183"/>
                </a:lnTo>
                <a:lnTo>
                  <a:pt x="990" y="4177"/>
                </a:lnTo>
                <a:lnTo>
                  <a:pt x="882" y="4162"/>
                </a:lnTo>
                <a:lnTo>
                  <a:pt x="777" y="4134"/>
                </a:lnTo>
                <a:lnTo>
                  <a:pt x="675" y="4096"/>
                </a:lnTo>
                <a:lnTo>
                  <a:pt x="578" y="4051"/>
                </a:lnTo>
                <a:lnTo>
                  <a:pt x="488" y="3995"/>
                </a:lnTo>
                <a:lnTo>
                  <a:pt x="403" y="3931"/>
                </a:lnTo>
                <a:lnTo>
                  <a:pt x="325" y="3860"/>
                </a:lnTo>
                <a:lnTo>
                  <a:pt x="253" y="3783"/>
                </a:lnTo>
                <a:lnTo>
                  <a:pt x="190" y="3697"/>
                </a:lnTo>
                <a:lnTo>
                  <a:pt x="135" y="3607"/>
                </a:lnTo>
                <a:lnTo>
                  <a:pt x="88" y="3511"/>
                </a:lnTo>
                <a:lnTo>
                  <a:pt x="51" y="3410"/>
                </a:lnTo>
                <a:lnTo>
                  <a:pt x="23" y="3303"/>
                </a:lnTo>
                <a:lnTo>
                  <a:pt x="6" y="3194"/>
                </a:lnTo>
                <a:lnTo>
                  <a:pt x="0" y="3081"/>
                </a:lnTo>
                <a:lnTo>
                  <a:pt x="6" y="2969"/>
                </a:lnTo>
                <a:lnTo>
                  <a:pt x="23" y="2860"/>
                </a:lnTo>
                <a:lnTo>
                  <a:pt x="51" y="2755"/>
                </a:lnTo>
                <a:lnTo>
                  <a:pt x="88" y="2653"/>
                </a:lnTo>
                <a:lnTo>
                  <a:pt x="133" y="2556"/>
                </a:lnTo>
                <a:lnTo>
                  <a:pt x="190" y="2466"/>
                </a:lnTo>
                <a:lnTo>
                  <a:pt x="253" y="2381"/>
                </a:lnTo>
                <a:lnTo>
                  <a:pt x="325" y="2303"/>
                </a:lnTo>
                <a:lnTo>
                  <a:pt x="403" y="2231"/>
                </a:lnTo>
                <a:lnTo>
                  <a:pt x="488" y="2167"/>
                </a:lnTo>
                <a:lnTo>
                  <a:pt x="578" y="2113"/>
                </a:lnTo>
                <a:lnTo>
                  <a:pt x="675" y="2066"/>
                </a:lnTo>
                <a:lnTo>
                  <a:pt x="775" y="2029"/>
                </a:lnTo>
                <a:lnTo>
                  <a:pt x="882" y="2002"/>
                </a:lnTo>
                <a:lnTo>
                  <a:pt x="990" y="1985"/>
                </a:lnTo>
                <a:lnTo>
                  <a:pt x="1103" y="1980"/>
                </a:lnTo>
                <a:lnTo>
                  <a:pt x="1208" y="1984"/>
                </a:lnTo>
                <a:lnTo>
                  <a:pt x="1311" y="1999"/>
                </a:lnTo>
                <a:lnTo>
                  <a:pt x="1411" y="2023"/>
                </a:lnTo>
                <a:lnTo>
                  <a:pt x="1506" y="2055"/>
                </a:lnTo>
                <a:lnTo>
                  <a:pt x="1598" y="2096"/>
                </a:lnTo>
                <a:lnTo>
                  <a:pt x="1684" y="2145"/>
                </a:lnTo>
                <a:lnTo>
                  <a:pt x="1767" y="2203"/>
                </a:lnTo>
                <a:lnTo>
                  <a:pt x="1842" y="2265"/>
                </a:lnTo>
                <a:lnTo>
                  <a:pt x="1913" y="2336"/>
                </a:lnTo>
                <a:lnTo>
                  <a:pt x="1977" y="2411"/>
                </a:lnTo>
                <a:lnTo>
                  <a:pt x="3667" y="1468"/>
                </a:lnTo>
                <a:lnTo>
                  <a:pt x="3639" y="1381"/>
                </a:lnTo>
                <a:lnTo>
                  <a:pt x="3620" y="1291"/>
                </a:lnTo>
                <a:lnTo>
                  <a:pt x="3609" y="1197"/>
                </a:lnTo>
                <a:lnTo>
                  <a:pt x="3603" y="1102"/>
                </a:lnTo>
                <a:lnTo>
                  <a:pt x="3609" y="989"/>
                </a:lnTo>
                <a:lnTo>
                  <a:pt x="3626" y="880"/>
                </a:lnTo>
                <a:lnTo>
                  <a:pt x="3654" y="775"/>
                </a:lnTo>
                <a:lnTo>
                  <a:pt x="3691" y="674"/>
                </a:lnTo>
                <a:lnTo>
                  <a:pt x="3736" y="578"/>
                </a:lnTo>
                <a:lnTo>
                  <a:pt x="3793" y="486"/>
                </a:lnTo>
                <a:lnTo>
                  <a:pt x="3856" y="402"/>
                </a:lnTo>
                <a:lnTo>
                  <a:pt x="3928" y="323"/>
                </a:lnTo>
                <a:lnTo>
                  <a:pt x="4005" y="252"/>
                </a:lnTo>
                <a:lnTo>
                  <a:pt x="4091" y="190"/>
                </a:lnTo>
                <a:lnTo>
                  <a:pt x="4181" y="133"/>
                </a:lnTo>
                <a:lnTo>
                  <a:pt x="4277" y="87"/>
                </a:lnTo>
                <a:lnTo>
                  <a:pt x="4378" y="51"/>
                </a:lnTo>
                <a:lnTo>
                  <a:pt x="4483" y="23"/>
                </a:lnTo>
                <a:lnTo>
                  <a:pt x="4593" y="6"/>
                </a:lnTo>
                <a:lnTo>
                  <a:pt x="470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latin typeface="Segoe UI Light" panose="020B0502040204020203" pitchFamily="34" charset="0"/>
              <a:ea typeface="Open Sans" pitchFamily="34" charset="0"/>
              <a:cs typeface="Segoe UI Light" panose="020B0502040204020203" pitchFamily="34" charset="0"/>
            </a:endParaRPr>
          </a:p>
        </p:txBody>
      </p:sp>
      <p:sp>
        <p:nvSpPr>
          <p:cNvPr id="33" name="Freeform 20">
            <a:extLst>
              <a:ext uri="{FF2B5EF4-FFF2-40B4-BE49-F238E27FC236}">
                <a16:creationId xmlns:a16="http://schemas.microsoft.com/office/drawing/2014/main" id="{1917ECC9-622F-4DD5-96C9-31ED6D1F1338}"/>
              </a:ext>
            </a:extLst>
          </p:cNvPr>
          <p:cNvSpPr>
            <a:spLocks noEditPoints="1"/>
          </p:cNvSpPr>
          <p:nvPr/>
        </p:nvSpPr>
        <p:spPr bwMode="auto">
          <a:xfrm>
            <a:off x="5958566" y="5399045"/>
            <a:ext cx="274868" cy="275281"/>
          </a:xfrm>
          <a:custGeom>
            <a:avLst/>
            <a:gdLst>
              <a:gd name="T0" fmla="*/ 1090 w 2661"/>
              <a:gd name="T1" fmla="*/ 2314 h 2665"/>
              <a:gd name="T2" fmla="*/ 1330 w 2661"/>
              <a:gd name="T3" fmla="*/ 2459 h 2665"/>
              <a:gd name="T4" fmla="*/ 1569 w 2661"/>
              <a:gd name="T5" fmla="*/ 2314 h 2665"/>
              <a:gd name="T6" fmla="*/ 1571 w 2661"/>
              <a:gd name="T7" fmla="*/ 2037 h 2665"/>
              <a:gd name="T8" fmla="*/ 2357 w 2661"/>
              <a:gd name="T9" fmla="*/ 1794 h 2665"/>
              <a:gd name="T10" fmla="*/ 1930 w 2661"/>
              <a:gd name="T11" fmla="*/ 2069 h 2665"/>
              <a:gd name="T12" fmla="*/ 1969 w 2661"/>
              <a:gd name="T13" fmla="*/ 2258 h 2665"/>
              <a:gd name="T14" fmla="*/ 2310 w 2661"/>
              <a:gd name="T15" fmla="*/ 1885 h 2665"/>
              <a:gd name="T16" fmla="*/ 467 w 2661"/>
              <a:gd name="T17" fmla="*/ 2052 h 2665"/>
              <a:gd name="T18" fmla="*/ 869 w 2661"/>
              <a:gd name="T19" fmla="*/ 2359 h 2665"/>
              <a:gd name="T20" fmla="*/ 594 w 2661"/>
              <a:gd name="T21" fmla="*/ 1934 h 2665"/>
              <a:gd name="T22" fmla="*/ 2035 w 2661"/>
              <a:gd name="T23" fmla="*/ 1091 h 2665"/>
              <a:gd name="T24" fmla="*/ 2102 w 2661"/>
              <a:gd name="T25" fmla="*/ 1696 h 2665"/>
              <a:gd name="T26" fmla="*/ 2403 w 2661"/>
              <a:gd name="T27" fmla="*/ 1477 h 2665"/>
              <a:gd name="T28" fmla="*/ 2431 w 2661"/>
              <a:gd name="T29" fmla="*/ 1234 h 2665"/>
              <a:gd name="T30" fmla="*/ 2181 w 2661"/>
              <a:gd name="T31" fmla="*/ 1005 h 2665"/>
              <a:gd name="T32" fmla="*/ 478 w 2661"/>
              <a:gd name="T33" fmla="*/ 1005 h 2665"/>
              <a:gd name="T34" fmla="*/ 228 w 2661"/>
              <a:gd name="T35" fmla="*/ 1234 h 2665"/>
              <a:gd name="T36" fmla="*/ 258 w 2661"/>
              <a:gd name="T37" fmla="*/ 1477 h 2665"/>
              <a:gd name="T38" fmla="*/ 557 w 2661"/>
              <a:gd name="T39" fmla="*/ 1696 h 2665"/>
              <a:gd name="T40" fmla="*/ 624 w 2661"/>
              <a:gd name="T41" fmla="*/ 1091 h 2665"/>
              <a:gd name="T42" fmla="*/ 866 w 2661"/>
              <a:gd name="T43" fmla="*/ 867 h 2665"/>
              <a:gd name="T44" fmla="*/ 839 w 2661"/>
              <a:gd name="T45" fmla="*/ 1642 h 2665"/>
              <a:gd name="T46" fmla="*/ 1485 w 2661"/>
              <a:gd name="T47" fmla="*/ 1839 h 2665"/>
              <a:gd name="T48" fmla="*/ 1842 w 2661"/>
              <a:gd name="T49" fmla="*/ 1331 h 2665"/>
              <a:gd name="T50" fmla="*/ 1485 w 2661"/>
              <a:gd name="T51" fmla="*/ 825 h 2665"/>
              <a:gd name="T52" fmla="*/ 1930 w 2661"/>
              <a:gd name="T53" fmla="*/ 595 h 2665"/>
              <a:gd name="T54" fmla="*/ 2357 w 2661"/>
              <a:gd name="T55" fmla="*/ 870 h 2665"/>
              <a:gd name="T56" fmla="*/ 2050 w 2661"/>
              <a:gd name="T57" fmla="*/ 468 h 2665"/>
              <a:gd name="T58" fmla="*/ 778 w 2661"/>
              <a:gd name="T59" fmla="*/ 352 h 2665"/>
              <a:gd name="T60" fmla="*/ 406 w 2661"/>
              <a:gd name="T61" fmla="*/ 693 h 2665"/>
              <a:gd name="T62" fmla="*/ 594 w 2661"/>
              <a:gd name="T63" fmla="*/ 730 h 2665"/>
              <a:gd name="T64" fmla="*/ 869 w 2661"/>
              <a:gd name="T65" fmla="*/ 305 h 2665"/>
              <a:gd name="T66" fmla="*/ 1137 w 2661"/>
              <a:gd name="T67" fmla="*/ 299 h 2665"/>
              <a:gd name="T68" fmla="*/ 931 w 2661"/>
              <a:gd name="T69" fmla="*/ 646 h 2665"/>
              <a:gd name="T70" fmla="*/ 1730 w 2661"/>
              <a:gd name="T71" fmla="*/ 646 h 2665"/>
              <a:gd name="T72" fmla="*/ 1524 w 2661"/>
              <a:gd name="T73" fmla="*/ 299 h 2665"/>
              <a:gd name="T74" fmla="*/ 1330 w 2661"/>
              <a:gd name="T75" fmla="*/ 0 h 2665"/>
              <a:gd name="T76" fmla="*/ 1900 w 2661"/>
              <a:gd name="T77" fmla="*/ 129 h 2665"/>
              <a:gd name="T78" fmla="*/ 2347 w 2661"/>
              <a:gd name="T79" fmla="*/ 473 h 2665"/>
              <a:gd name="T80" fmla="*/ 2613 w 2661"/>
              <a:gd name="T81" fmla="*/ 977 h 2665"/>
              <a:gd name="T82" fmla="*/ 2639 w 2661"/>
              <a:gd name="T83" fmla="*/ 1571 h 2665"/>
              <a:gd name="T84" fmla="*/ 2416 w 2661"/>
              <a:gd name="T85" fmla="*/ 2101 h 2665"/>
              <a:gd name="T86" fmla="*/ 2001 w 2661"/>
              <a:gd name="T87" fmla="*/ 2483 h 2665"/>
              <a:gd name="T88" fmla="*/ 1451 w 2661"/>
              <a:gd name="T89" fmla="*/ 2659 h 2665"/>
              <a:gd name="T90" fmla="*/ 866 w 2661"/>
              <a:gd name="T91" fmla="*/ 2580 h 2665"/>
              <a:gd name="T92" fmla="*/ 389 w 2661"/>
              <a:gd name="T93" fmla="*/ 2273 h 2665"/>
              <a:gd name="T94" fmla="*/ 82 w 2661"/>
              <a:gd name="T95" fmla="*/ 1797 h 2665"/>
              <a:gd name="T96" fmla="*/ 5 w 2661"/>
              <a:gd name="T97" fmla="*/ 1211 h 2665"/>
              <a:gd name="T98" fmla="*/ 181 w 2661"/>
              <a:gd name="T99" fmla="*/ 659 h 2665"/>
              <a:gd name="T100" fmla="*/ 563 w 2661"/>
              <a:gd name="T101" fmla="*/ 243 h 2665"/>
              <a:gd name="T102" fmla="*/ 1090 w 2661"/>
              <a:gd name="T103" fmla="*/ 22 h 2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1" h="2665">
                <a:moveTo>
                  <a:pt x="931" y="2017"/>
                </a:moveTo>
                <a:lnTo>
                  <a:pt x="967" y="2105"/>
                </a:lnTo>
                <a:lnTo>
                  <a:pt x="1004" y="2185"/>
                </a:lnTo>
                <a:lnTo>
                  <a:pt x="1047" y="2254"/>
                </a:lnTo>
                <a:lnTo>
                  <a:pt x="1090" y="2314"/>
                </a:lnTo>
                <a:lnTo>
                  <a:pt x="1137" y="2365"/>
                </a:lnTo>
                <a:lnTo>
                  <a:pt x="1184" y="2406"/>
                </a:lnTo>
                <a:lnTo>
                  <a:pt x="1232" y="2434"/>
                </a:lnTo>
                <a:lnTo>
                  <a:pt x="1281" y="2453"/>
                </a:lnTo>
                <a:lnTo>
                  <a:pt x="1330" y="2459"/>
                </a:lnTo>
                <a:lnTo>
                  <a:pt x="1378" y="2453"/>
                </a:lnTo>
                <a:lnTo>
                  <a:pt x="1427" y="2434"/>
                </a:lnTo>
                <a:lnTo>
                  <a:pt x="1475" y="2406"/>
                </a:lnTo>
                <a:lnTo>
                  <a:pt x="1524" y="2365"/>
                </a:lnTo>
                <a:lnTo>
                  <a:pt x="1569" y="2314"/>
                </a:lnTo>
                <a:lnTo>
                  <a:pt x="1614" y="2254"/>
                </a:lnTo>
                <a:lnTo>
                  <a:pt x="1655" y="2185"/>
                </a:lnTo>
                <a:lnTo>
                  <a:pt x="1694" y="2105"/>
                </a:lnTo>
                <a:lnTo>
                  <a:pt x="1730" y="2017"/>
                </a:lnTo>
                <a:lnTo>
                  <a:pt x="1571" y="2037"/>
                </a:lnTo>
                <a:lnTo>
                  <a:pt x="1410" y="2048"/>
                </a:lnTo>
                <a:lnTo>
                  <a:pt x="1249" y="2048"/>
                </a:lnTo>
                <a:lnTo>
                  <a:pt x="1090" y="2037"/>
                </a:lnTo>
                <a:lnTo>
                  <a:pt x="931" y="2017"/>
                </a:lnTo>
                <a:close/>
                <a:moveTo>
                  <a:pt x="2357" y="1794"/>
                </a:moveTo>
                <a:lnTo>
                  <a:pt x="2263" y="1846"/>
                </a:lnTo>
                <a:lnTo>
                  <a:pt x="2166" y="1893"/>
                </a:lnTo>
                <a:lnTo>
                  <a:pt x="2067" y="1934"/>
                </a:lnTo>
                <a:lnTo>
                  <a:pt x="1964" y="1966"/>
                </a:lnTo>
                <a:lnTo>
                  <a:pt x="1930" y="2069"/>
                </a:lnTo>
                <a:lnTo>
                  <a:pt x="1891" y="2168"/>
                </a:lnTo>
                <a:lnTo>
                  <a:pt x="1844" y="2266"/>
                </a:lnTo>
                <a:lnTo>
                  <a:pt x="1792" y="2359"/>
                </a:lnTo>
                <a:lnTo>
                  <a:pt x="1883" y="2312"/>
                </a:lnTo>
                <a:lnTo>
                  <a:pt x="1969" y="2258"/>
                </a:lnTo>
                <a:lnTo>
                  <a:pt x="2050" y="2196"/>
                </a:lnTo>
                <a:lnTo>
                  <a:pt x="2125" y="2127"/>
                </a:lnTo>
                <a:lnTo>
                  <a:pt x="2194" y="2052"/>
                </a:lnTo>
                <a:lnTo>
                  <a:pt x="2256" y="1972"/>
                </a:lnTo>
                <a:lnTo>
                  <a:pt x="2310" y="1885"/>
                </a:lnTo>
                <a:lnTo>
                  <a:pt x="2357" y="1794"/>
                </a:lnTo>
                <a:close/>
                <a:moveTo>
                  <a:pt x="305" y="1794"/>
                </a:moveTo>
                <a:lnTo>
                  <a:pt x="351" y="1885"/>
                </a:lnTo>
                <a:lnTo>
                  <a:pt x="406" y="1972"/>
                </a:lnTo>
                <a:lnTo>
                  <a:pt x="467" y="2052"/>
                </a:lnTo>
                <a:lnTo>
                  <a:pt x="535" y="2127"/>
                </a:lnTo>
                <a:lnTo>
                  <a:pt x="609" y="2196"/>
                </a:lnTo>
                <a:lnTo>
                  <a:pt x="692" y="2258"/>
                </a:lnTo>
                <a:lnTo>
                  <a:pt x="778" y="2312"/>
                </a:lnTo>
                <a:lnTo>
                  <a:pt x="869" y="2359"/>
                </a:lnTo>
                <a:lnTo>
                  <a:pt x="815" y="2266"/>
                </a:lnTo>
                <a:lnTo>
                  <a:pt x="768" y="2168"/>
                </a:lnTo>
                <a:lnTo>
                  <a:pt x="729" y="2069"/>
                </a:lnTo>
                <a:lnTo>
                  <a:pt x="697" y="1966"/>
                </a:lnTo>
                <a:lnTo>
                  <a:pt x="594" y="1934"/>
                </a:lnTo>
                <a:lnTo>
                  <a:pt x="493" y="1893"/>
                </a:lnTo>
                <a:lnTo>
                  <a:pt x="398" y="1846"/>
                </a:lnTo>
                <a:lnTo>
                  <a:pt x="305" y="1794"/>
                </a:lnTo>
                <a:close/>
                <a:moveTo>
                  <a:pt x="2014" y="932"/>
                </a:moveTo>
                <a:lnTo>
                  <a:pt x="2035" y="1091"/>
                </a:lnTo>
                <a:lnTo>
                  <a:pt x="2046" y="1252"/>
                </a:lnTo>
                <a:lnTo>
                  <a:pt x="2046" y="1412"/>
                </a:lnTo>
                <a:lnTo>
                  <a:pt x="2035" y="1573"/>
                </a:lnTo>
                <a:lnTo>
                  <a:pt x="2014" y="1732"/>
                </a:lnTo>
                <a:lnTo>
                  <a:pt x="2102" y="1696"/>
                </a:lnTo>
                <a:lnTo>
                  <a:pt x="2181" y="1657"/>
                </a:lnTo>
                <a:lnTo>
                  <a:pt x="2252" y="1616"/>
                </a:lnTo>
                <a:lnTo>
                  <a:pt x="2312" y="1571"/>
                </a:lnTo>
                <a:lnTo>
                  <a:pt x="2362" y="1526"/>
                </a:lnTo>
                <a:lnTo>
                  <a:pt x="2403" y="1477"/>
                </a:lnTo>
                <a:lnTo>
                  <a:pt x="2431" y="1429"/>
                </a:lnTo>
                <a:lnTo>
                  <a:pt x="2450" y="1380"/>
                </a:lnTo>
                <a:lnTo>
                  <a:pt x="2456" y="1331"/>
                </a:lnTo>
                <a:lnTo>
                  <a:pt x="2450" y="1284"/>
                </a:lnTo>
                <a:lnTo>
                  <a:pt x="2431" y="1234"/>
                </a:lnTo>
                <a:lnTo>
                  <a:pt x="2403" y="1187"/>
                </a:lnTo>
                <a:lnTo>
                  <a:pt x="2362" y="1138"/>
                </a:lnTo>
                <a:lnTo>
                  <a:pt x="2312" y="1093"/>
                </a:lnTo>
                <a:lnTo>
                  <a:pt x="2252" y="1048"/>
                </a:lnTo>
                <a:lnTo>
                  <a:pt x="2181" y="1005"/>
                </a:lnTo>
                <a:lnTo>
                  <a:pt x="2102" y="968"/>
                </a:lnTo>
                <a:lnTo>
                  <a:pt x="2014" y="932"/>
                </a:lnTo>
                <a:close/>
                <a:moveTo>
                  <a:pt x="645" y="932"/>
                </a:moveTo>
                <a:lnTo>
                  <a:pt x="557" y="968"/>
                </a:lnTo>
                <a:lnTo>
                  <a:pt x="478" y="1005"/>
                </a:lnTo>
                <a:lnTo>
                  <a:pt x="409" y="1048"/>
                </a:lnTo>
                <a:lnTo>
                  <a:pt x="348" y="1093"/>
                </a:lnTo>
                <a:lnTo>
                  <a:pt x="297" y="1138"/>
                </a:lnTo>
                <a:lnTo>
                  <a:pt x="258" y="1187"/>
                </a:lnTo>
                <a:lnTo>
                  <a:pt x="228" y="1234"/>
                </a:lnTo>
                <a:lnTo>
                  <a:pt x="211" y="1284"/>
                </a:lnTo>
                <a:lnTo>
                  <a:pt x="204" y="1331"/>
                </a:lnTo>
                <a:lnTo>
                  <a:pt x="211" y="1380"/>
                </a:lnTo>
                <a:lnTo>
                  <a:pt x="228" y="1429"/>
                </a:lnTo>
                <a:lnTo>
                  <a:pt x="258" y="1477"/>
                </a:lnTo>
                <a:lnTo>
                  <a:pt x="297" y="1526"/>
                </a:lnTo>
                <a:lnTo>
                  <a:pt x="348" y="1571"/>
                </a:lnTo>
                <a:lnTo>
                  <a:pt x="409" y="1616"/>
                </a:lnTo>
                <a:lnTo>
                  <a:pt x="478" y="1657"/>
                </a:lnTo>
                <a:lnTo>
                  <a:pt x="557" y="1696"/>
                </a:lnTo>
                <a:lnTo>
                  <a:pt x="645" y="1732"/>
                </a:lnTo>
                <a:lnTo>
                  <a:pt x="624" y="1573"/>
                </a:lnTo>
                <a:lnTo>
                  <a:pt x="615" y="1412"/>
                </a:lnTo>
                <a:lnTo>
                  <a:pt x="615" y="1252"/>
                </a:lnTo>
                <a:lnTo>
                  <a:pt x="624" y="1091"/>
                </a:lnTo>
                <a:lnTo>
                  <a:pt x="645" y="932"/>
                </a:lnTo>
                <a:close/>
                <a:moveTo>
                  <a:pt x="1330" y="820"/>
                </a:moveTo>
                <a:lnTo>
                  <a:pt x="1174" y="825"/>
                </a:lnTo>
                <a:lnTo>
                  <a:pt x="1019" y="840"/>
                </a:lnTo>
                <a:lnTo>
                  <a:pt x="866" y="867"/>
                </a:lnTo>
                <a:lnTo>
                  <a:pt x="839" y="1022"/>
                </a:lnTo>
                <a:lnTo>
                  <a:pt x="825" y="1176"/>
                </a:lnTo>
                <a:lnTo>
                  <a:pt x="819" y="1331"/>
                </a:lnTo>
                <a:lnTo>
                  <a:pt x="825" y="1487"/>
                </a:lnTo>
                <a:lnTo>
                  <a:pt x="839" y="1642"/>
                </a:lnTo>
                <a:lnTo>
                  <a:pt x="866" y="1796"/>
                </a:lnTo>
                <a:lnTo>
                  <a:pt x="1019" y="1824"/>
                </a:lnTo>
                <a:lnTo>
                  <a:pt x="1174" y="1839"/>
                </a:lnTo>
                <a:lnTo>
                  <a:pt x="1330" y="1844"/>
                </a:lnTo>
                <a:lnTo>
                  <a:pt x="1485" y="1839"/>
                </a:lnTo>
                <a:lnTo>
                  <a:pt x="1640" y="1824"/>
                </a:lnTo>
                <a:lnTo>
                  <a:pt x="1793" y="1796"/>
                </a:lnTo>
                <a:lnTo>
                  <a:pt x="1820" y="1642"/>
                </a:lnTo>
                <a:lnTo>
                  <a:pt x="1837" y="1487"/>
                </a:lnTo>
                <a:lnTo>
                  <a:pt x="1842" y="1331"/>
                </a:lnTo>
                <a:lnTo>
                  <a:pt x="1837" y="1176"/>
                </a:lnTo>
                <a:lnTo>
                  <a:pt x="1820" y="1022"/>
                </a:lnTo>
                <a:lnTo>
                  <a:pt x="1793" y="867"/>
                </a:lnTo>
                <a:lnTo>
                  <a:pt x="1640" y="840"/>
                </a:lnTo>
                <a:lnTo>
                  <a:pt x="1485" y="825"/>
                </a:lnTo>
                <a:lnTo>
                  <a:pt x="1330" y="820"/>
                </a:lnTo>
                <a:close/>
                <a:moveTo>
                  <a:pt x="1792" y="305"/>
                </a:moveTo>
                <a:lnTo>
                  <a:pt x="1844" y="399"/>
                </a:lnTo>
                <a:lnTo>
                  <a:pt x="1891" y="496"/>
                </a:lnTo>
                <a:lnTo>
                  <a:pt x="1930" y="595"/>
                </a:lnTo>
                <a:lnTo>
                  <a:pt x="1964" y="698"/>
                </a:lnTo>
                <a:lnTo>
                  <a:pt x="2067" y="730"/>
                </a:lnTo>
                <a:lnTo>
                  <a:pt x="2166" y="769"/>
                </a:lnTo>
                <a:lnTo>
                  <a:pt x="2263" y="816"/>
                </a:lnTo>
                <a:lnTo>
                  <a:pt x="2357" y="870"/>
                </a:lnTo>
                <a:lnTo>
                  <a:pt x="2310" y="779"/>
                </a:lnTo>
                <a:lnTo>
                  <a:pt x="2256" y="693"/>
                </a:lnTo>
                <a:lnTo>
                  <a:pt x="2194" y="612"/>
                </a:lnTo>
                <a:lnTo>
                  <a:pt x="2125" y="535"/>
                </a:lnTo>
                <a:lnTo>
                  <a:pt x="2050" y="468"/>
                </a:lnTo>
                <a:lnTo>
                  <a:pt x="1969" y="406"/>
                </a:lnTo>
                <a:lnTo>
                  <a:pt x="1883" y="352"/>
                </a:lnTo>
                <a:lnTo>
                  <a:pt x="1792" y="305"/>
                </a:lnTo>
                <a:close/>
                <a:moveTo>
                  <a:pt x="869" y="305"/>
                </a:moveTo>
                <a:lnTo>
                  <a:pt x="778" y="352"/>
                </a:lnTo>
                <a:lnTo>
                  <a:pt x="692" y="406"/>
                </a:lnTo>
                <a:lnTo>
                  <a:pt x="609" y="468"/>
                </a:lnTo>
                <a:lnTo>
                  <a:pt x="535" y="535"/>
                </a:lnTo>
                <a:lnTo>
                  <a:pt x="467" y="612"/>
                </a:lnTo>
                <a:lnTo>
                  <a:pt x="406" y="693"/>
                </a:lnTo>
                <a:lnTo>
                  <a:pt x="351" y="779"/>
                </a:lnTo>
                <a:lnTo>
                  <a:pt x="305" y="870"/>
                </a:lnTo>
                <a:lnTo>
                  <a:pt x="398" y="816"/>
                </a:lnTo>
                <a:lnTo>
                  <a:pt x="493" y="769"/>
                </a:lnTo>
                <a:lnTo>
                  <a:pt x="594" y="730"/>
                </a:lnTo>
                <a:lnTo>
                  <a:pt x="697" y="698"/>
                </a:lnTo>
                <a:lnTo>
                  <a:pt x="729" y="595"/>
                </a:lnTo>
                <a:lnTo>
                  <a:pt x="768" y="496"/>
                </a:lnTo>
                <a:lnTo>
                  <a:pt x="815" y="399"/>
                </a:lnTo>
                <a:lnTo>
                  <a:pt x="869" y="305"/>
                </a:lnTo>
                <a:close/>
                <a:moveTo>
                  <a:pt x="1330" y="206"/>
                </a:moveTo>
                <a:lnTo>
                  <a:pt x="1281" y="211"/>
                </a:lnTo>
                <a:lnTo>
                  <a:pt x="1232" y="228"/>
                </a:lnTo>
                <a:lnTo>
                  <a:pt x="1184" y="258"/>
                </a:lnTo>
                <a:lnTo>
                  <a:pt x="1137" y="299"/>
                </a:lnTo>
                <a:lnTo>
                  <a:pt x="1090" y="350"/>
                </a:lnTo>
                <a:lnTo>
                  <a:pt x="1047" y="410"/>
                </a:lnTo>
                <a:lnTo>
                  <a:pt x="1004" y="479"/>
                </a:lnTo>
                <a:lnTo>
                  <a:pt x="967" y="560"/>
                </a:lnTo>
                <a:lnTo>
                  <a:pt x="931" y="646"/>
                </a:lnTo>
                <a:lnTo>
                  <a:pt x="1090" y="627"/>
                </a:lnTo>
                <a:lnTo>
                  <a:pt x="1249" y="616"/>
                </a:lnTo>
                <a:lnTo>
                  <a:pt x="1410" y="616"/>
                </a:lnTo>
                <a:lnTo>
                  <a:pt x="1571" y="627"/>
                </a:lnTo>
                <a:lnTo>
                  <a:pt x="1730" y="646"/>
                </a:lnTo>
                <a:lnTo>
                  <a:pt x="1694" y="560"/>
                </a:lnTo>
                <a:lnTo>
                  <a:pt x="1655" y="479"/>
                </a:lnTo>
                <a:lnTo>
                  <a:pt x="1614" y="410"/>
                </a:lnTo>
                <a:lnTo>
                  <a:pt x="1569" y="350"/>
                </a:lnTo>
                <a:lnTo>
                  <a:pt x="1524" y="299"/>
                </a:lnTo>
                <a:lnTo>
                  <a:pt x="1475" y="258"/>
                </a:lnTo>
                <a:lnTo>
                  <a:pt x="1427" y="228"/>
                </a:lnTo>
                <a:lnTo>
                  <a:pt x="1378" y="211"/>
                </a:lnTo>
                <a:lnTo>
                  <a:pt x="1330" y="206"/>
                </a:lnTo>
                <a:close/>
                <a:moveTo>
                  <a:pt x="1330" y="0"/>
                </a:moveTo>
                <a:lnTo>
                  <a:pt x="1451" y="5"/>
                </a:lnTo>
                <a:lnTo>
                  <a:pt x="1569" y="22"/>
                </a:lnTo>
                <a:lnTo>
                  <a:pt x="1683" y="48"/>
                </a:lnTo>
                <a:lnTo>
                  <a:pt x="1793" y="84"/>
                </a:lnTo>
                <a:lnTo>
                  <a:pt x="1900" y="129"/>
                </a:lnTo>
                <a:lnTo>
                  <a:pt x="2001" y="183"/>
                </a:lnTo>
                <a:lnTo>
                  <a:pt x="2097" y="245"/>
                </a:lnTo>
                <a:lnTo>
                  <a:pt x="2186" y="314"/>
                </a:lnTo>
                <a:lnTo>
                  <a:pt x="2270" y="391"/>
                </a:lnTo>
                <a:lnTo>
                  <a:pt x="2347" y="473"/>
                </a:lnTo>
                <a:lnTo>
                  <a:pt x="2416" y="563"/>
                </a:lnTo>
                <a:lnTo>
                  <a:pt x="2478" y="661"/>
                </a:lnTo>
                <a:lnTo>
                  <a:pt x="2532" y="762"/>
                </a:lnTo>
                <a:lnTo>
                  <a:pt x="2577" y="867"/>
                </a:lnTo>
                <a:lnTo>
                  <a:pt x="2613" y="977"/>
                </a:lnTo>
                <a:lnTo>
                  <a:pt x="2639" y="1093"/>
                </a:lnTo>
                <a:lnTo>
                  <a:pt x="2656" y="1211"/>
                </a:lnTo>
                <a:lnTo>
                  <a:pt x="2661" y="1331"/>
                </a:lnTo>
                <a:lnTo>
                  <a:pt x="2656" y="1453"/>
                </a:lnTo>
                <a:lnTo>
                  <a:pt x="2639" y="1571"/>
                </a:lnTo>
                <a:lnTo>
                  <a:pt x="2613" y="1687"/>
                </a:lnTo>
                <a:lnTo>
                  <a:pt x="2577" y="1797"/>
                </a:lnTo>
                <a:lnTo>
                  <a:pt x="2532" y="1902"/>
                </a:lnTo>
                <a:lnTo>
                  <a:pt x="2478" y="2003"/>
                </a:lnTo>
                <a:lnTo>
                  <a:pt x="2416" y="2101"/>
                </a:lnTo>
                <a:lnTo>
                  <a:pt x="2347" y="2191"/>
                </a:lnTo>
                <a:lnTo>
                  <a:pt x="2270" y="2273"/>
                </a:lnTo>
                <a:lnTo>
                  <a:pt x="2188" y="2350"/>
                </a:lnTo>
                <a:lnTo>
                  <a:pt x="2097" y="2421"/>
                </a:lnTo>
                <a:lnTo>
                  <a:pt x="2001" y="2483"/>
                </a:lnTo>
                <a:lnTo>
                  <a:pt x="1900" y="2535"/>
                </a:lnTo>
                <a:lnTo>
                  <a:pt x="1793" y="2580"/>
                </a:lnTo>
                <a:lnTo>
                  <a:pt x="1683" y="2616"/>
                </a:lnTo>
                <a:lnTo>
                  <a:pt x="1569" y="2642"/>
                </a:lnTo>
                <a:lnTo>
                  <a:pt x="1451" y="2659"/>
                </a:lnTo>
                <a:lnTo>
                  <a:pt x="1330" y="2665"/>
                </a:lnTo>
                <a:lnTo>
                  <a:pt x="1210" y="2659"/>
                </a:lnTo>
                <a:lnTo>
                  <a:pt x="1090" y="2642"/>
                </a:lnTo>
                <a:lnTo>
                  <a:pt x="976" y="2616"/>
                </a:lnTo>
                <a:lnTo>
                  <a:pt x="866" y="2580"/>
                </a:lnTo>
                <a:lnTo>
                  <a:pt x="759" y="2535"/>
                </a:lnTo>
                <a:lnTo>
                  <a:pt x="658" y="2483"/>
                </a:lnTo>
                <a:lnTo>
                  <a:pt x="563" y="2421"/>
                </a:lnTo>
                <a:lnTo>
                  <a:pt x="473" y="2350"/>
                </a:lnTo>
                <a:lnTo>
                  <a:pt x="389" y="2273"/>
                </a:lnTo>
                <a:lnTo>
                  <a:pt x="312" y="2191"/>
                </a:lnTo>
                <a:lnTo>
                  <a:pt x="243" y="2101"/>
                </a:lnTo>
                <a:lnTo>
                  <a:pt x="181" y="2003"/>
                </a:lnTo>
                <a:lnTo>
                  <a:pt x="127" y="1902"/>
                </a:lnTo>
                <a:lnTo>
                  <a:pt x="82" y="1797"/>
                </a:lnTo>
                <a:lnTo>
                  <a:pt x="46" y="1687"/>
                </a:lnTo>
                <a:lnTo>
                  <a:pt x="20" y="1571"/>
                </a:lnTo>
                <a:lnTo>
                  <a:pt x="5" y="1453"/>
                </a:lnTo>
                <a:lnTo>
                  <a:pt x="0" y="1331"/>
                </a:lnTo>
                <a:lnTo>
                  <a:pt x="5" y="1211"/>
                </a:lnTo>
                <a:lnTo>
                  <a:pt x="20" y="1093"/>
                </a:lnTo>
                <a:lnTo>
                  <a:pt x="46" y="977"/>
                </a:lnTo>
                <a:lnTo>
                  <a:pt x="82" y="867"/>
                </a:lnTo>
                <a:lnTo>
                  <a:pt x="127" y="762"/>
                </a:lnTo>
                <a:lnTo>
                  <a:pt x="181" y="659"/>
                </a:lnTo>
                <a:lnTo>
                  <a:pt x="243" y="563"/>
                </a:lnTo>
                <a:lnTo>
                  <a:pt x="312" y="473"/>
                </a:lnTo>
                <a:lnTo>
                  <a:pt x="389" y="389"/>
                </a:lnTo>
                <a:lnTo>
                  <a:pt x="473" y="312"/>
                </a:lnTo>
                <a:lnTo>
                  <a:pt x="563" y="243"/>
                </a:lnTo>
                <a:lnTo>
                  <a:pt x="658" y="181"/>
                </a:lnTo>
                <a:lnTo>
                  <a:pt x="759" y="129"/>
                </a:lnTo>
                <a:lnTo>
                  <a:pt x="866" y="84"/>
                </a:lnTo>
                <a:lnTo>
                  <a:pt x="976" y="48"/>
                </a:lnTo>
                <a:lnTo>
                  <a:pt x="1090" y="22"/>
                </a:lnTo>
                <a:lnTo>
                  <a:pt x="1210" y="5"/>
                </a:lnTo>
                <a:lnTo>
                  <a:pt x="1330" y="0"/>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latin typeface="Segoe UI Light" panose="020B0502040204020203" pitchFamily="34" charset="0"/>
              <a:cs typeface="Segoe UI Light" panose="020B0502040204020203" pitchFamily="34" charset="0"/>
            </a:endParaRPr>
          </a:p>
        </p:txBody>
      </p:sp>
      <p:sp>
        <p:nvSpPr>
          <p:cNvPr id="34" name="Freeform 21">
            <a:extLst>
              <a:ext uri="{FF2B5EF4-FFF2-40B4-BE49-F238E27FC236}">
                <a16:creationId xmlns:a16="http://schemas.microsoft.com/office/drawing/2014/main" id="{478E3607-46E5-4885-B084-C78991E28B6A}"/>
              </a:ext>
            </a:extLst>
          </p:cNvPr>
          <p:cNvSpPr>
            <a:spLocks noEditPoints="1"/>
          </p:cNvSpPr>
          <p:nvPr/>
        </p:nvSpPr>
        <p:spPr bwMode="auto">
          <a:xfrm>
            <a:off x="5778900" y="5219173"/>
            <a:ext cx="634200" cy="635026"/>
          </a:xfrm>
          <a:custGeom>
            <a:avLst/>
            <a:gdLst>
              <a:gd name="T0" fmla="*/ 2782 w 6141"/>
              <a:gd name="T1" fmla="*/ 5528 h 6148"/>
              <a:gd name="T2" fmla="*/ 2914 w 6141"/>
              <a:gd name="T3" fmla="*/ 5901 h 6148"/>
              <a:gd name="T4" fmla="*/ 3305 w 6141"/>
              <a:gd name="T5" fmla="*/ 5834 h 6148"/>
              <a:gd name="T6" fmla="*/ 3305 w 6141"/>
              <a:gd name="T7" fmla="*/ 5438 h 6148"/>
              <a:gd name="T8" fmla="*/ 5522 w 6141"/>
              <a:gd name="T9" fmla="*/ 2787 h 6148"/>
              <a:gd name="T10" fmla="*/ 5327 w 6141"/>
              <a:gd name="T11" fmla="*/ 3129 h 6148"/>
              <a:gd name="T12" fmla="*/ 5629 w 6141"/>
              <a:gd name="T13" fmla="*/ 3382 h 6148"/>
              <a:gd name="T14" fmla="*/ 5932 w 6141"/>
              <a:gd name="T15" fmla="*/ 3129 h 6148"/>
              <a:gd name="T16" fmla="*/ 5735 w 6141"/>
              <a:gd name="T17" fmla="*/ 2787 h 6148"/>
              <a:gd name="T18" fmla="*/ 277 w 6141"/>
              <a:gd name="T19" fmla="*/ 2876 h 6148"/>
              <a:gd name="T20" fmla="*/ 277 w 6141"/>
              <a:gd name="T21" fmla="*/ 3272 h 6148"/>
              <a:gd name="T22" fmla="*/ 666 w 6141"/>
              <a:gd name="T23" fmla="*/ 3339 h 6148"/>
              <a:gd name="T24" fmla="*/ 799 w 6141"/>
              <a:gd name="T25" fmla="*/ 2966 h 6148"/>
              <a:gd name="T26" fmla="*/ 2585 w 6141"/>
              <a:gd name="T27" fmla="*/ 665 h 6148"/>
              <a:gd name="T28" fmla="*/ 1448 w 6141"/>
              <a:gd name="T29" fmla="*/ 1227 h 6148"/>
              <a:gd name="T30" fmla="*/ 748 w 6141"/>
              <a:gd name="T31" fmla="*/ 2272 h 6148"/>
              <a:gd name="T32" fmla="*/ 975 w 6141"/>
              <a:gd name="T33" fmla="*/ 2858 h 6148"/>
              <a:gd name="T34" fmla="*/ 930 w 6141"/>
              <a:gd name="T35" fmla="*/ 3367 h 6148"/>
              <a:gd name="T36" fmla="*/ 806 w 6141"/>
              <a:gd name="T37" fmla="*/ 4026 h 6148"/>
              <a:gd name="T38" fmla="*/ 1569 w 6141"/>
              <a:gd name="T39" fmla="*/ 5023 h 6148"/>
              <a:gd name="T40" fmla="*/ 2609 w 6141"/>
              <a:gd name="T41" fmla="*/ 5416 h 6148"/>
              <a:gd name="T42" fmla="*/ 3055 w 6141"/>
              <a:gd name="T43" fmla="*/ 5124 h 6148"/>
              <a:gd name="T44" fmla="*/ 3500 w 6141"/>
              <a:gd name="T45" fmla="*/ 5358 h 6148"/>
              <a:gd name="T46" fmla="*/ 4443 w 6141"/>
              <a:gd name="T47" fmla="*/ 5114 h 6148"/>
              <a:gd name="T48" fmla="*/ 5267 w 6141"/>
              <a:gd name="T49" fmla="*/ 4172 h 6148"/>
              <a:gd name="T50" fmla="*/ 5241 w 6141"/>
              <a:gd name="T51" fmla="*/ 3408 h 6148"/>
              <a:gd name="T52" fmla="*/ 5150 w 6141"/>
              <a:gd name="T53" fmla="*/ 2895 h 6148"/>
              <a:gd name="T54" fmla="*/ 5440 w 6141"/>
              <a:gd name="T55" fmla="*/ 2427 h 6148"/>
              <a:gd name="T56" fmla="*/ 4807 w 6141"/>
              <a:gd name="T57" fmla="*/ 1333 h 6148"/>
              <a:gd name="T58" fmla="*/ 3715 w 6141"/>
              <a:gd name="T59" fmla="*/ 702 h 6148"/>
              <a:gd name="T60" fmla="*/ 3219 w 6141"/>
              <a:gd name="T61" fmla="*/ 1002 h 6148"/>
              <a:gd name="T62" fmla="*/ 2725 w 6141"/>
              <a:gd name="T63" fmla="*/ 890 h 6148"/>
              <a:gd name="T64" fmla="*/ 2914 w 6141"/>
              <a:gd name="T65" fmla="*/ 247 h 6148"/>
              <a:gd name="T66" fmla="*/ 2782 w 6141"/>
              <a:gd name="T67" fmla="*/ 620 h 6148"/>
              <a:gd name="T68" fmla="*/ 3126 w 6141"/>
              <a:gd name="T69" fmla="*/ 815 h 6148"/>
              <a:gd name="T70" fmla="*/ 3376 w 6141"/>
              <a:gd name="T71" fmla="*/ 513 h 6148"/>
              <a:gd name="T72" fmla="*/ 3126 w 6141"/>
              <a:gd name="T73" fmla="*/ 210 h 6148"/>
              <a:gd name="T74" fmla="*/ 3470 w 6141"/>
              <a:gd name="T75" fmla="*/ 193 h 6148"/>
              <a:gd name="T76" fmla="*/ 4216 w 6141"/>
              <a:gd name="T77" fmla="*/ 670 h 6148"/>
              <a:gd name="T78" fmla="*/ 5219 w 6141"/>
              <a:gd name="T79" fmla="*/ 1502 h 6148"/>
              <a:gd name="T80" fmla="*/ 5750 w 6141"/>
              <a:gd name="T81" fmla="*/ 2579 h 6148"/>
              <a:gd name="T82" fmla="*/ 6120 w 6141"/>
              <a:gd name="T83" fmla="*/ 2936 h 6148"/>
              <a:gd name="T84" fmla="*/ 5984 w 6141"/>
              <a:gd name="T85" fmla="*/ 3440 h 6148"/>
              <a:gd name="T86" fmla="*/ 5539 w 6141"/>
              <a:gd name="T87" fmla="*/ 4068 h 6148"/>
              <a:gd name="T88" fmla="*/ 4770 w 6141"/>
              <a:gd name="T89" fmla="*/ 5124 h 6148"/>
              <a:gd name="T90" fmla="*/ 3577 w 6141"/>
              <a:gd name="T91" fmla="*/ 5687 h 6148"/>
              <a:gd name="T92" fmla="*/ 3257 w 6141"/>
              <a:gd name="T93" fmla="*/ 6113 h 6148"/>
              <a:gd name="T94" fmla="*/ 2720 w 6141"/>
              <a:gd name="T95" fmla="*/ 6008 h 6148"/>
              <a:gd name="T96" fmla="*/ 2078 w 6141"/>
              <a:gd name="T97" fmla="*/ 5545 h 6148"/>
              <a:gd name="T98" fmla="*/ 1023 w 6141"/>
              <a:gd name="T99" fmla="*/ 4777 h 6148"/>
              <a:gd name="T100" fmla="*/ 460 w 6141"/>
              <a:gd name="T101" fmla="*/ 3581 h 6148"/>
              <a:gd name="T102" fmla="*/ 36 w 6141"/>
              <a:gd name="T103" fmla="*/ 3260 h 6148"/>
              <a:gd name="T104" fmla="*/ 140 w 6141"/>
              <a:gd name="T105" fmla="*/ 2723 h 6148"/>
              <a:gd name="T106" fmla="*/ 602 w 6141"/>
              <a:gd name="T107" fmla="*/ 2081 h 6148"/>
              <a:gd name="T108" fmla="*/ 1369 w 6141"/>
              <a:gd name="T109" fmla="*/ 1024 h 6148"/>
              <a:gd name="T110" fmla="*/ 2563 w 6141"/>
              <a:gd name="T111" fmla="*/ 461 h 6148"/>
              <a:gd name="T112" fmla="*/ 2883 w 6141"/>
              <a:gd name="T113" fmla="*/ 36 h 6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41" h="6148">
                <a:moveTo>
                  <a:pt x="3070" y="5328"/>
                </a:moveTo>
                <a:lnTo>
                  <a:pt x="3015" y="5334"/>
                </a:lnTo>
                <a:lnTo>
                  <a:pt x="2963" y="5347"/>
                </a:lnTo>
                <a:lnTo>
                  <a:pt x="2914" y="5371"/>
                </a:lnTo>
                <a:lnTo>
                  <a:pt x="2873" y="5401"/>
                </a:lnTo>
                <a:lnTo>
                  <a:pt x="2836" y="5438"/>
                </a:lnTo>
                <a:lnTo>
                  <a:pt x="2806" y="5480"/>
                </a:lnTo>
                <a:lnTo>
                  <a:pt x="2782" y="5528"/>
                </a:lnTo>
                <a:lnTo>
                  <a:pt x="2768" y="5581"/>
                </a:lnTo>
                <a:lnTo>
                  <a:pt x="2763" y="5635"/>
                </a:lnTo>
                <a:lnTo>
                  <a:pt x="2768" y="5691"/>
                </a:lnTo>
                <a:lnTo>
                  <a:pt x="2782" y="5744"/>
                </a:lnTo>
                <a:lnTo>
                  <a:pt x="2806" y="5790"/>
                </a:lnTo>
                <a:lnTo>
                  <a:pt x="2836" y="5834"/>
                </a:lnTo>
                <a:lnTo>
                  <a:pt x="2873" y="5871"/>
                </a:lnTo>
                <a:lnTo>
                  <a:pt x="2914" y="5901"/>
                </a:lnTo>
                <a:lnTo>
                  <a:pt x="2963" y="5923"/>
                </a:lnTo>
                <a:lnTo>
                  <a:pt x="3015" y="5938"/>
                </a:lnTo>
                <a:lnTo>
                  <a:pt x="3070" y="5942"/>
                </a:lnTo>
                <a:lnTo>
                  <a:pt x="3126" y="5938"/>
                </a:lnTo>
                <a:lnTo>
                  <a:pt x="3178" y="5923"/>
                </a:lnTo>
                <a:lnTo>
                  <a:pt x="3225" y="5901"/>
                </a:lnTo>
                <a:lnTo>
                  <a:pt x="3268" y="5871"/>
                </a:lnTo>
                <a:lnTo>
                  <a:pt x="3305" y="5834"/>
                </a:lnTo>
                <a:lnTo>
                  <a:pt x="3335" y="5790"/>
                </a:lnTo>
                <a:lnTo>
                  <a:pt x="3358" y="5744"/>
                </a:lnTo>
                <a:lnTo>
                  <a:pt x="3373" y="5691"/>
                </a:lnTo>
                <a:lnTo>
                  <a:pt x="3376" y="5635"/>
                </a:lnTo>
                <a:lnTo>
                  <a:pt x="3373" y="5581"/>
                </a:lnTo>
                <a:lnTo>
                  <a:pt x="3358" y="5528"/>
                </a:lnTo>
                <a:lnTo>
                  <a:pt x="3335" y="5480"/>
                </a:lnTo>
                <a:lnTo>
                  <a:pt x="3305" y="5438"/>
                </a:lnTo>
                <a:lnTo>
                  <a:pt x="3268" y="5401"/>
                </a:lnTo>
                <a:lnTo>
                  <a:pt x="3225" y="5371"/>
                </a:lnTo>
                <a:lnTo>
                  <a:pt x="3178" y="5347"/>
                </a:lnTo>
                <a:lnTo>
                  <a:pt x="3126" y="5334"/>
                </a:lnTo>
                <a:lnTo>
                  <a:pt x="3070" y="5328"/>
                </a:lnTo>
                <a:close/>
                <a:moveTo>
                  <a:pt x="5629" y="2766"/>
                </a:moveTo>
                <a:lnTo>
                  <a:pt x="5574" y="2772"/>
                </a:lnTo>
                <a:lnTo>
                  <a:pt x="5522" y="2787"/>
                </a:lnTo>
                <a:lnTo>
                  <a:pt x="5473" y="2809"/>
                </a:lnTo>
                <a:lnTo>
                  <a:pt x="5430" y="2839"/>
                </a:lnTo>
                <a:lnTo>
                  <a:pt x="5395" y="2876"/>
                </a:lnTo>
                <a:lnTo>
                  <a:pt x="5363" y="2920"/>
                </a:lnTo>
                <a:lnTo>
                  <a:pt x="5340" y="2966"/>
                </a:lnTo>
                <a:lnTo>
                  <a:pt x="5327" y="3019"/>
                </a:lnTo>
                <a:lnTo>
                  <a:pt x="5322" y="3073"/>
                </a:lnTo>
                <a:lnTo>
                  <a:pt x="5327" y="3129"/>
                </a:lnTo>
                <a:lnTo>
                  <a:pt x="5340" y="3182"/>
                </a:lnTo>
                <a:lnTo>
                  <a:pt x="5363" y="3229"/>
                </a:lnTo>
                <a:lnTo>
                  <a:pt x="5395" y="3272"/>
                </a:lnTo>
                <a:lnTo>
                  <a:pt x="5430" y="3309"/>
                </a:lnTo>
                <a:lnTo>
                  <a:pt x="5473" y="3339"/>
                </a:lnTo>
                <a:lnTo>
                  <a:pt x="5522" y="3362"/>
                </a:lnTo>
                <a:lnTo>
                  <a:pt x="5574" y="3377"/>
                </a:lnTo>
                <a:lnTo>
                  <a:pt x="5629" y="3382"/>
                </a:lnTo>
                <a:lnTo>
                  <a:pt x="5685" y="3377"/>
                </a:lnTo>
                <a:lnTo>
                  <a:pt x="5735" y="3362"/>
                </a:lnTo>
                <a:lnTo>
                  <a:pt x="5784" y="3339"/>
                </a:lnTo>
                <a:lnTo>
                  <a:pt x="5827" y="3309"/>
                </a:lnTo>
                <a:lnTo>
                  <a:pt x="5864" y="3272"/>
                </a:lnTo>
                <a:lnTo>
                  <a:pt x="5894" y="3229"/>
                </a:lnTo>
                <a:lnTo>
                  <a:pt x="5917" y="3182"/>
                </a:lnTo>
                <a:lnTo>
                  <a:pt x="5932" y="3129"/>
                </a:lnTo>
                <a:lnTo>
                  <a:pt x="5935" y="3073"/>
                </a:lnTo>
                <a:lnTo>
                  <a:pt x="5932" y="3019"/>
                </a:lnTo>
                <a:lnTo>
                  <a:pt x="5917" y="2966"/>
                </a:lnTo>
                <a:lnTo>
                  <a:pt x="5894" y="2920"/>
                </a:lnTo>
                <a:lnTo>
                  <a:pt x="5864" y="2876"/>
                </a:lnTo>
                <a:lnTo>
                  <a:pt x="5827" y="2839"/>
                </a:lnTo>
                <a:lnTo>
                  <a:pt x="5784" y="2809"/>
                </a:lnTo>
                <a:lnTo>
                  <a:pt x="5735" y="2787"/>
                </a:lnTo>
                <a:lnTo>
                  <a:pt x="5685" y="2772"/>
                </a:lnTo>
                <a:lnTo>
                  <a:pt x="5629" y="2766"/>
                </a:lnTo>
                <a:close/>
                <a:moveTo>
                  <a:pt x="511" y="2766"/>
                </a:moveTo>
                <a:lnTo>
                  <a:pt x="456" y="2772"/>
                </a:lnTo>
                <a:lnTo>
                  <a:pt x="404" y="2787"/>
                </a:lnTo>
                <a:lnTo>
                  <a:pt x="357" y="2809"/>
                </a:lnTo>
                <a:lnTo>
                  <a:pt x="314" y="2839"/>
                </a:lnTo>
                <a:lnTo>
                  <a:pt x="277" y="2876"/>
                </a:lnTo>
                <a:lnTo>
                  <a:pt x="247" y="2920"/>
                </a:lnTo>
                <a:lnTo>
                  <a:pt x="224" y="2966"/>
                </a:lnTo>
                <a:lnTo>
                  <a:pt x="210" y="3019"/>
                </a:lnTo>
                <a:lnTo>
                  <a:pt x="204" y="3073"/>
                </a:lnTo>
                <a:lnTo>
                  <a:pt x="210" y="3129"/>
                </a:lnTo>
                <a:lnTo>
                  <a:pt x="224" y="3182"/>
                </a:lnTo>
                <a:lnTo>
                  <a:pt x="247" y="3229"/>
                </a:lnTo>
                <a:lnTo>
                  <a:pt x="277" y="3272"/>
                </a:lnTo>
                <a:lnTo>
                  <a:pt x="314" y="3309"/>
                </a:lnTo>
                <a:lnTo>
                  <a:pt x="357" y="3339"/>
                </a:lnTo>
                <a:lnTo>
                  <a:pt x="404" y="3362"/>
                </a:lnTo>
                <a:lnTo>
                  <a:pt x="456" y="3377"/>
                </a:lnTo>
                <a:lnTo>
                  <a:pt x="511" y="3382"/>
                </a:lnTo>
                <a:lnTo>
                  <a:pt x="567" y="3377"/>
                </a:lnTo>
                <a:lnTo>
                  <a:pt x="619" y="3362"/>
                </a:lnTo>
                <a:lnTo>
                  <a:pt x="666" y="3339"/>
                </a:lnTo>
                <a:lnTo>
                  <a:pt x="709" y="3309"/>
                </a:lnTo>
                <a:lnTo>
                  <a:pt x="746" y="3272"/>
                </a:lnTo>
                <a:lnTo>
                  <a:pt x="776" y="3229"/>
                </a:lnTo>
                <a:lnTo>
                  <a:pt x="799" y="3182"/>
                </a:lnTo>
                <a:lnTo>
                  <a:pt x="814" y="3129"/>
                </a:lnTo>
                <a:lnTo>
                  <a:pt x="819" y="3073"/>
                </a:lnTo>
                <a:lnTo>
                  <a:pt x="814" y="3019"/>
                </a:lnTo>
                <a:lnTo>
                  <a:pt x="799" y="2966"/>
                </a:lnTo>
                <a:lnTo>
                  <a:pt x="776" y="2920"/>
                </a:lnTo>
                <a:lnTo>
                  <a:pt x="746" y="2876"/>
                </a:lnTo>
                <a:lnTo>
                  <a:pt x="709" y="2839"/>
                </a:lnTo>
                <a:lnTo>
                  <a:pt x="666" y="2809"/>
                </a:lnTo>
                <a:lnTo>
                  <a:pt x="619" y="2787"/>
                </a:lnTo>
                <a:lnTo>
                  <a:pt x="567" y="2772"/>
                </a:lnTo>
                <a:lnTo>
                  <a:pt x="511" y="2766"/>
                </a:lnTo>
                <a:close/>
                <a:moveTo>
                  <a:pt x="2585" y="665"/>
                </a:moveTo>
                <a:lnTo>
                  <a:pt x="2424" y="702"/>
                </a:lnTo>
                <a:lnTo>
                  <a:pt x="2269" y="749"/>
                </a:lnTo>
                <a:lnTo>
                  <a:pt x="2119" y="807"/>
                </a:lnTo>
                <a:lnTo>
                  <a:pt x="1973" y="873"/>
                </a:lnTo>
                <a:lnTo>
                  <a:pt x="1833" y="949"/>
                </a:lnTo>
                <a:lnTo>
                  <a:pt x="1698" y="1034"/>
                </a:lnTo>
                <a:lnTo>
                  <a:pt x="1569" y="1125"/>
                </a:lnTo>
                <a:lnTo>
                  <a:pt x="1448" y="1227"/>
                </a:lnTo>
                <a:lnTo>
                  <a:pt x="1332" y="1333"/>
                </a:lnTo>
                <a:lnTo>
                  <a:pt x="1225" y="1449"/>
                </a:lnTo>
                <a:lnTo>
                  <a:pt x="1124" y="1571"/>
                </a:lnTo>
                <a:lnTo>
                  <a:pt x="1033" y="1700"/>
                </a:lnTo>
                <a:lnTo>
                  <a:pt x="948" y="1835"/>
                </a:lnTo>
                <a:lnTo>
                  <a:pt x="872" y="1976"/>
                </a:lnTo>
                <a:lnTo>
                  <a:pt x="806" y="2122"/>
                </a:lnTo>
                <a:lnTo>
                  <a:pt x="748" y="2272"/>
                </a:lnTo>
                <a:lnTo>
                  <a:pt x="701" y="2427"/>
                </a:lnTo>
                <a:lnTo>
                  <a:pt x="664" y="2588"/>
                </a:lnTo>
                <a:lnTo>
                  <a:pt x="731" y="2612"/>
                </a:lnTo>
                <a:lnTo>
                  <a:pt x="793" y="2648"/>
                </a:lnTo>
                <a:lnTo>
                  <a:pt x="849" y="2691"/>
                </a:lnTo>
                <a:lnTo>
                  <a:pt x="898" y="2740"/>
                </a:lnTo>
                <a:lnTo>
                  <a:pt x="941" y="2796"/>
                </a:lnTo>
                <a:lnTo>
                  <a:pt x="975" y="2858"/>
                </a:lnTo>
                <a:lnTo>
                  <a:pt x="1001" y="2925"/>
                </a:lnTo>
                <a:lnTo>
                  <a:pt x="1016" y="2993"/>
                </a:lnTo>
                <a:lnTo>
                  <a:pt x="1023" y="3060"/>
                </a:lnTo>
                <a:lnTo>
                  <a:pt x="1021" y="3126"/>
                </a:lnTo>
                <a:lnTo>
                  <a:pt x="1010" y="3191"/>
                </a:lnTo>
                <a:lnTo>
                  <a:pt x="991" y="3253"/>
                </a:lnTo>
                <a:lnTo>
                  <a:pt x="963" y="3313"/>
                </a:lnTo>
                <a:lnTo>
                  <a:pt x="930" y="3367"/>
                </a:lnTo>
                <a:lnTo>
                  <a:pt x="889" y="3418"/>
                </a:lnTo>
                <a:lnTo>
                  <a:pt x="842" y="3465"/>
                </a:lnTo>
                <a:lnTo>
                  <a:pt x="788" y="3504"/>
                </a:lnTo>
                <a:lnTo>
                  <a:pt x="730" y="3536"/>
                </a:lnTo>
                <a:lnTo>
                  <a:pt x="664" y="3560"/>
                </a:lnTo>
                <a:lnTo>
                  <a:pt x="701" y="3721"/>
                </a:lnTo>
                <a:lnTo>
                  <a:pt x="748" y="3877"/>
                </a:lnTo>
                <a:lnTo>
                  <a:pt x="806" y="4026"/>
                </a:lnTo>
                <a:lnTo>
                  <a:pt x="872" y="4172"/>
                </a:lnTo>
                <a:lnTo>
                  <a:pt x="948" y="4313"/>
                </a:lnTo>
                <a:lnTo>
                  <a:pt x="1033" y="4448"/>
                </a:lnTo>
                <a:lnTo>
                  <a:pt x="1124" y="4577"/>
                </a:lnTo>
                <a:lnTo>
                  <a:pt x="1225" y="4699"/>
                </a:lnTo>
                <a:lnTo>
                  <a:pt x="1332" y="4813"/>
                </a:lnTo>
                <a:lnTo>
                  <a:pt x="1448" y="4922"/>
                </a:lnTo>
                <a:lnTo>
                  <a:pt x="1569" y="5023"/>
                </a:lnTo>
                <a:lnTo>
                  <a:pt x="1698" y="5114"/>
                </a:lnTo>
                <a:lnTo>
                  <a:pt x="1833" y="5199"/>
                </a:lnTo>
                <a:lnTo>
                  <a:pt x="1973" y="5274"/>
                </a:lnTo>
                <a:lnTo>
                  <a:pt x="2119" y="5341"/>
                </a:lnTo>
                <a:lnTo>
                  <a:pt x="2269" y="5397"/>
                </a:lnTo>
                <a:lnTo>
                  <a:pt x="2424" y="5446"/>
                </a:lnTo>
                <a:lnTo>
                  <a:pt x="2585" y="5483"/>
                </a:lnTo>
                <a:lnTo>
                  <a:pt x="2609" y="5416"/>
                </a:lnTo>
                <a:lnTo>
                  <a:pt x="2645" y="5354"/>
                </a:lnTo>
                <a:lnTo>
                  <a:pt x="2686" y="5298"/>
                </a:lnTo>
                <a:lnTo>
                  <a:pt x="2737" y="5249"/>
                </a:lnTo>
                <a:lnTo>
                  <a:pt x="2793" y="5206"/>
                </a:lnTo>
                <a:lnTo>
                  <a:pt x="2854" y="5171"/>
                </a:lnTo>
                <a:lnTo>
                  <a:pt x="2920" y="5146"/>
                </a:lnTo>
                <a:lnTo>
                  <a:pt x="2987" y="5129"/>
                </a:lnTo>
                <a:lnTo>
                  <a:pt x="3055" y="5124"/>
                </a:lnTo>
                <a:lnTo>
                  <a:pt x="3122" y="5126"/>
                </a:lnTo>
                <a:lnTo>
                  <a:pt x="3186" y="5137"/>
                </a:lnTo>
                <a:lnTo>
                  <a:pt x="3249" y="5156"/>
                </a:lnTo>
                <a:lnTo>
                  <a:pt x="3309" y="5182"/>
                </a:lnTo>
                <a:lnTo>
                  <a:pt x="3363" y="5217"/>
                </a:lnTo>
                <a:lnTo>
                  <a:pt x="3414" y="5257"/>
                </a:lnTo>
                <a:lnTo>
                  <a:pt x="3461" y="5305"/>
                </a:lnTo>
                <a:lnTo>
                  <a:pt x="3500" y="5358"/>
                </a:lnTo>
                <a:lnTo>
                  <a:pt x="3532" y="5418"/>
                </a:lnTo>
                <a:lnTo>
                  <a:pt x="3556" y="5483"/>
                </a:lnTo>
                <a:lnTo>
                  <a:pt x="3715" y="5446"/>
                </a:lnTo>
                <a:lnTo>
                  <a:pt x="3870" y="5397"/>
                </a:lnTo>
                <a:lnTo>
                  <a:pt x="4022" y="5341"/>
                </a:lnTo>
                <a:lnTo>
                  <a:pt x="4168" y="5274"/>
                </a:lnTo>
                <a:lnTo>
                  <a:pt x="4308" y="5199"/>
                </a:lnTo>
                <a:lnTo>
                  <a:pt x="4443" y="5114"/>
                </a:lnTo>
                <a:lnTo>
                  <a:pt x="4570" y="5023"/>
                </a:lnTo>
                <a:lnTo>
                  <a:pt x="4693" y="4922"/>
                </a:lnTo>
                <a:lnTo>
                  <a:pt x="4807" y="4813"/>
                </a:lnTo>
                <a:lnTo>
                  <a:pt x="4916" y="4699"/>
                </a:lnTo>
                <a:lnTo>
                  <a:pt x="5017" y="4577"/>
                </a:lnTo>
                <a:lnTo>
                  <a:pt x="5108" y="4448"/>
                </a:lnTo>
                <a:lnTo>
                  <a:pt x="5193" y="4313"/>
                </a:lnTo>
                <a:lnTo>
                  <a:pt x="5267" y="4172"/>
                </a:lnTo>
                <a:lnTo>
                  <a:pt x="5335" y="4026"/>
                </a:lnTo>
                <a:lnTo>
                  <a:pt x="5391" y="3877"/>
                </a:lnTo>
                <a:lnTo>
                  <a:pt x="5440" y="3721"/>
                </a:lnTo>
                <a:lnTo>
                  <a:pt x="5475" y="3560"/>
                </a:lnTo>
                <a:lnTo>
                  <a:pt x="5410" y="3534"/>
                </a:lnTo>
                <a:lnTo>
                  <a:pt x="5348" y="3500"/>
                </a:lnTo>
                <a:lnTo>
                  <a:pt x="5292" y="3457"/>
                </a:lnTo>
                <a:lnTo>
                  <a:pt x="5241" y="3408"/>
                </a:lnTo>
                <a:lnTo>
                  <a:pt x="5200" y="3352"/>
                </a:lnTo>
                <a:lnTo>
                  <a:pt x="5165" y="3290"/>
                </a:lnTo>
                <a:lnTo>
                  <a:pt x="5140" y="3223"/>
                </a:lnTo>
                <a:lnTo>
                  <a:pt x="5123" y="3156"/>
                </a:lnTo>
                <a:lnTo>
                  <a:pt x="5118" y="3088"/>
                </a:lnTo>
                <a:lnTo>
                  <a:pt x="5120" y="3023"/>
                </a:lnTo>
                <a:lnTo>
                  <a:pt x="5131" y="2957"/>
                </a:lnTo>
                <a:lnTo>
                  <a:pt x="5150" y="2895"/>
                </a:lnTo>
                <a:lnTo>
                  <a:pt x="5176" y="2835"/>
                </a:lnTo>
                <a:lnTo>
                  <a:pt x="5209" y="2781"/>
                </a:lnTo>
                <a:lnTo>
                  <a:pt x="5251" y="2729"/>
                </a:lnTo>
                <a:lnTo>
                  <a:pt x="5299" y="2684"/>
                </a:lnTo>
                <a:lnTo>
                  <a:pt x="5352" y="2644"/>
                </a:lnTo>
                <a:lnTo>
                  <a:pt x="5412" y="2612"/>
                </a:lnTo>
                <a:lnTo>
                  <a:pt x="5475" y="2588"/>
                </a:lnTo>
                <a:lnTo>
                  <a:pt x="5440" y="2427"/>
                </a:lnTo>
                <a:lnTo>
                  <a:pt x="5391" y="2272"/>
                </a:lnTo>
                <a:lnTo>
                  <a:pt x="5335" y="2122"/>
                </a:lnTo>
                <a:lnTo>
                  <a:pt x="5267" y="1976"/>
                </a:lnTo>
                <a:lnTo>
                  <a:pt x="5193" y="1835"/>
                </a:lnTo>
                <a:lnTo>
                  <a:pt x="5108" y="1700"/>
                </a:lnTo>
                <a:lnTo>
                  <a:pt x="5017" y="1571"/>
                </a:lnTo>
                <a:lnTo>
                  <a:pt x="4916" y="1449"/>
                </a:lnTo>
                <a:lnTo>
                  <a:pt x="4807" y="1333"/>
                </a:lnTo>
                <a:lnTo>
                  <a:pt x="4693" y="1227"/>
                </a:lnTo>
                <a:lnTo>
                  <a:pt x="4570" y="1125"/>
                </a:lnTo>
                <a:lnTo>
                  <a:pt x="4443" y="1034"/>
                </a:lnTo>
                <a:lnTo>
                  <a:pt x="4308" y="949"/>
                </a:lnTo>
                <a:lnTo>
                  <a:pt x="4168" y="873"/>
                </a:lnTo>
                <a:lnTo>
                  <a:pt x="4022" y="807"/>
                </a:lnTo>
                <a:lnTo>
                  <a:pt x="3870" y="749"/>
                </a:lnTo>
                <a:lnTo>
                  <a:pt x="3715" y="702"/>
                </a:lnTo>
                <a:lnTo>
                  <a:pt x="3556" y="665"/>
                </a:lnTo>
                <a:lnTo>
                  <a:pt x="3530" y="732"/>
                </a:lnTo>
                <a:lnTo>
                  <a:pt x="3496" y="794"/>
                </a:lnTo>
                <a:lnTo>
                  <a:pt x="3453" y="850"/>
                </a:lnTo>
                <a:lnTo>
                  <a:pt x="3404" y="899"/>
                </a:lnTo>
                <a:lnTo>
                  <a:pt x="3348" y="942"/>
                </a:lnTo>
                <a:lnTo>
                  <a:pt x="3287" y="976"/>
                </a:lnTo>
                <a:lnTo>
                  <a:pt x="3219" y="1002"/>
                </a:lnTo>
                <a:lnTo>
                  <a:pt x="3152" y="1019"/>
                </a:lnTo>
                <a:lnTo>
                  <a:pt x="3085" y="1024"/>
                </a:lnTo>
                <a:lnTo>
                  <a:pt x="3019" y="1022"/>
                </a:lnTo>
                <a:lnTo>
                  <a:pt x="2954" y="1011"/>
                </a:lnTo>
                <a:lnTo>
                  <a:pt x="2892" y="993"/>
                </a:lnTo>
                <a:lnTo>
                  <a:pt x="2832" y="966"/>
                </a:lnTo>
                <a:lnTo>
                  <a:pt x="2776" y="931"/>
                </a:lnTo>
                <a:lnTo>
                  <a:pt x="2725" y="890"/>
                </a:lnTo>
                <a:lnTo>
                  <a:pt x="2681" y="843"/>
                </a:lnTo>
                <a:lnTo>
                  <a:pt x="2641" y="788"/>
                </a:lnTo>
                <a:lnTo>
                  <a:pt x="2609" y="730"/>
                </a:lnTo>
                <a:lnTo>
                  <a:pt x="2585" y="665"/>
                </a:lnTo>
                <a:close/>
                <a:moveTo>
                  <a:pt x="3070" y="204"/>
                </a:moveTo>
                <a:lnTo>
                  <a:pt x="3015" y="210"/>
                </a:lnTo>
                <a:lnTo>
                  <a:pt x="2963" y="225"/>
                </a:lnTo>
                <a:lnTo>
                  <a:pt x="2914" y="247"/>
                </a:lnTo>
                <a:lnTo>
                  <a:pt x="2873" y="277"/>
                </a:lnTo>
                <a:lnTo>
                  <a:pt x="2836" y="315"/>
                </a:lnTo>
                <a:lnTo>
                  <a:pt x="2806" y="358"/>
                </a:lnTo>
                <a:lnTo>
                  <a:pt x="2782" y="404"/>
                </a:lnTo>
                <a:lnTo>
                  <a:pt x="2768" y="457"/>
                </a:lnTo>
                <a:lnTo>
                  <a:pt x="2763" y="513"/>
                </a:lnTo>
                <a:lnTo>
                  <a:pt x="2768" y="567"/>
                </a:lnTo>
                <a:lnTo>
                  <a:pt x="2782" y="620"/>
                </a:lnTo>
                <a:lnTo>
                  <a:pt x="2806" y="667"/>
                </a:lnTo>
                <a:lnTo>
                  <a:pt x="2836" y="710"/>
                </a:lnTo>
                <a:lnTo>
                  <a:pt x="2873" y="747"/>
                </a:lnTo>
                <a:lnTo>
                  <a:pt x="2914" y="777"/>
                </a:lnTo>
                <a:lnTo>
                  <a:pt x="2963" y="800"/>
                </a:lnTo>
                <a:lnTo>
                  <a:pt x="3015" y="815"/>
                </a:lnTo>
                <a:lnTo>
                  <a:pt x="3070" y="820"/>
                </a:lnTo>
                <a:lnTo>
                  <a:pt x="3126" y="815"/>
                </a:lnTo>
                <a:lnTo>
                  <a:pt x="3178" y="800"/>
                </a:lnTo>
                <a:lnTo>
                  <a:pt x="3225" y="777"/>
                </a:lnTo>
                <a:lnTo>
                  <a:pt x="3268" y="747"/>
                </a:lnTo>
                <a:lnTo>
                  <a:pt x="3305" y="710"/>
                </a:lnTo>
                <a:lnTo>
                  <a:pt x="3335" y="667"/>
                </a:lnTo>
                <a:lnTo>
                  <a:pt x="3358" y="620"/>
                </a:lnTo>
                <a:lnTo>
                  <a:pt x="3373" y="567"/>
                </a:lnTo>
                <a:lnTo>
                  <a:pt x="3376" y="513"/>
                </a:lnTo>
                <a:lnTo>
                  <a:pt x="3373" y="457"/>
                </a:lnTo>
                <a:lnTo>
                  <a:pt x="3358" y="404"/>
                </a:lnTo>
                <a:lnTo>
                  <a:pt x="3335" y="358"/>
                </a:lnTo>
                <a:lnTo>
                  <a:pt x="3305" y="315"/>
                </a:lnTo>
                <a:lnTo>
                  <a:pt x="3268" y="277"/>
                </a:lnTo>
                <a:lnTo>
                  <a:pt x="3225" y="247"/>
                </a:lnTo>
                <a:lnTo>
                  <a:pt x="3178" y="225"/>
                </a:lnTo>
                <a:lnTo>
                  <a:pt x="3126" y="210"/>
                </a:lnTo>
                <a:lnTo>
                  <a:pt x="3070" y="204"/>
                </a:lnTo>
                <a:close/>
                <a:moveTo>
                  <a:pt x="3098" y="0"/>
                </a:moveTo>
                <a:lnTo>
                  <a:pt x="3171" y="9"/>
                </a:lnTo>
                <a:lnTo>
                  <a:pt x="3240" y="28"/>
                </a:lnTo>
                <a:lnTo>
                  <a:pt x="3305" y="58"/>
                </a:lnTo>
                <a:lnTo>
                  <a:pt x="3367" y="95"/>
                </a:lnTo>
                <a:lnTo>
                  <a:pt x="3421" y="140"/>
                </a:lnTo>
                <a:lnTo>
                  <a:pt x="3470" y="193"/>
                </a:lnTo>
                <a:lnTo>
                  <a:pt x="3509" y="251"/>
                </a:lnTo>
                <a:lnTo>
                  <a:pt x="3541" y="316"/>
                </a:lnTo>
                <a:lnTo>
                  <a:pt x="3563" y="386"/>
                </a:lnTo>
                <a:lnTo>
                  <a:pt x="3577" y="461"/>
                </a:lnTo>
                <a:lnTo>
                  <a:pt x="3743" y="498"/>
                </a:lnTo>
                <a:lnTo>
                  <a:pt x="3906" y="545"/>
                </a:lnTo>
                <a:lnTo>
                  <a:pt x="4063" y="603"/>
                </a:lnTo>
                <a:lnTo>
                  <a:pt x="4216" y="670"/>
                </a:lnTo>
                <a:lnTo>
                  <a:pt x="4364" y="745"/>
                </a:lnTo>
                <a:lnTo>
                  <a:pt x="4504" y="830"/>
                </a:lnTo>
                <a:lnTo>
                  <a:pt x="4641" y="923"/>
                </a:lnTo>
                <a:lnTo>
                  <a:pt x="4770" y="1024"/>
                </a:lnTo>
                <a:lnTo>
                  <a:pt x="4893" y="1133"/>
                </a:lnTo>
                <a:lnTo>
                  <a:pt x="5009" y="1249"/>
                </a:lnTo>
                <a:lnTo>
                  <a:pt x="5118" y="1371"/>
                </a:lnTo>
                <a:lnTo>
                  <a:pt x="5219" y="1502"/>
                </a:lnTo>
                <a:lnTo>
                  <a:pt x="5312" y="1637"/>
                </a:lnTo>
                <a:lnTo>
                  <a:pt x="5397" y="1779"/>
                </a:lnTo>
                <a:lnTo>
                  <a:pt x="5471" y="1927"/>
                </a:lnTo>
                <a:lnTo>
                  <a:pt x="5539" y="2081"/>
                </a:lnTo>
                <a:lnTo>
                  <a:pt x="5597" y="2238"/>
                </a:lnTo>
                <a:lnTo>
                  <a:pt x="5643" y="2401"/>
                </a:lnTo>
                <a:lnTo>
                  <a:pt x="5681" y="2567"/>
                </a:lnTo>
                <a:lnTo>
                  <a:pt x="5750" y="2579"/>
                </a:lnTo>
                <a:lnTo>
                  <a:pt x="5816" y="2599"/>
                </a:lnTo>
                <a:lnTo>
                  <a:pt x="5877" y="2627"/>
                </a:lnTo>
                <a:lnTo>
                  <a:pt x="5933" y="2665"/>
                </a:lnTo>
                <a:lnTo>
                  <a:pt x="5984" y="2708"/>
                </a:lnTo>
                <a:lnTo>
                  <a:pt x="6029" y="2757"/>
                </a:lnTo>
                <a:lnTo>
                  <a:pt x="6068" y="2813"/>
                </a:lnTo>
                <a:lnTo>
                  <a:pt x="6098" y="2873"/>
                </a:lnTo>
                <a:lnTo>
                  <a:pt x="6120" y="2936"/>
                </a:lnTo>
                <a:lnTo>
                  <a:pt x="6135" y="3004"/>
                </a:lnTo>
                <a:lnTo>
                  <a:pt x="6141" y="3073"/>
                </a:lnTo>
                <a:lnTo>
                  <a:pt x="6135" y="3144"/>
                </a:lnTo>
                <a:lnTo>
                  <a:pt x="6120" y="3212"/>
                </a:lnTo>
                <a:lnTo>
                  <a:pt x="6098" y="3275"/>
                </a:lnTo>
                <a:lnTo>
                  <a:pt x="6068" y="3335"/>
                </a:lnTo>
                <a:lnTo>
                  <a:pt x="6029" y="3391"/>
                </a:lnTo>
                <a:lnTo>
                  <a:pt x="5984" y="3440"/>
                </a:lnTo>
                <a:lnTo>
                  <a:pt x="5933" y="3483"/>
                </a:lnTo>
                <a:lnTo>
                  <a:pt x="5877" y="3519"/>
                </a:lnTo>
                <a:lnTo>
                  <a:pt x="5816" y="3549"/>
                </a:lnTo>
                <a:lnTo>
                  <a:pt x="5750" y="3569"/>
                </a:lnTo>
                <a:lnTo>
                  <a:pt x="5681" y="3581"/>
                </a:lnTo>
                <a:lnTo>
                  <a:pt x="5643" y="3747"/>
                </a:lnTo>
                <a:lnTo>
                  <a:pt x="5597" y="3910"/>
                </a:lnTo>
                <a:lnTo>
                  <a:pt x="5539" y="4068"/>
                </a:lnTo>
                <a:lnTo>
                  <a:pt x="5471" y="4221"/>
                </a:lnTo>
                <a:lnTo>
                  <a:pt x="5397" y="4369"/>
                </a:lnTo>
                <a:lnTo>
                  <a:pt x="5312" y="4511"/>
                </a:lnTo>
                <a:lnTo>
                  <a:pt x="5219" y="4646"/>
                </a:lnTo>
                <a:lnTo>
                  <a:pt x="5118" y="4777"/>
                </a:lnTo>
                <a:lnTo>
                  <a:pt x="5009" y="4899"/>
                </a:lnTo>
                <a:lnTo>
                  <a:pt x="4893" y="5015"/>
                </a:lnTo>
                <a:lnTo>
                  <a:pt x="4770" y="5124"/>
                </a:lnTo>
                <a:lnTo>
                  <a:pt x="4641" y="5225"/>
                </a:lnTo>
                <a:lnTo>
                  <a:pt x="4506" y="5319"/>
                </a:lnTo>
                <a:lnTo>
                  <a:pt x="4364" y="5403"/>
                </a:lnTo>
                <a:lnTo>
                  <a:pt x="4216" y="5480"/>
                </a:lnTo>
                <a:lnTo>
                  <a:pt x="4063" y="5545"/>
                </a:lnTo>
                <a:lnTo>
                  <a:pt x="3906" y="5603"/>
                </a:lnTo>
                <a:lnTo>
                  <a:pt x="3743" y="5650"/>
                </a:lnTo>
                <a:lnTo>
                  <a:pt x="3577" y="5687"/>
                </a:lnTo>
                <a:lnTo>
                  <a:pt x="3565" y="5759"/>
                </a:lnTo>
                <a:lnTo>
                  <a:pt x="3543" y="5826"/>
                </a:lnTo>
                <a:lnTo>
                  <a:pt x="3513" y="5890"/>
                </a:lnTo>
                <a:lnTo>
                  <a:pt x="3475" y="5948"/>
                </a:lnTo>
                <a:lnTo>
                  <a:pt x="3431" y="6000"/>
                </a:lnTo>
                <a:lnTo>
                  <a:pt x="3378" y="6045"/>
                </a:lnTo>
                <a:lnTo>
                  <a:pt x="3320" y="6083"/>
                </a:lnTo>
                <a:lnTo>
                  <a:pt x="3257" y="6113"/>
                </a:lnTo>
                <a:lnTo>
                  <a:pt x="3189" y="6135"/>
                </a:lnTo>
                <a:lnTo>
                  <a:pt x="3118" y="6146"/>
                </a:lnTo>
                <a:lnTo>
                  <a:pt x="3043" y="6148"/>
                </a:lnTo>
                <a:lnTo>
                  <a:pt x="2970" y="6139"/>
                </a:lnTo>
                <a:lnTo>
                  <a:pt x="2899" y="6120"/>
                </a:lnTo>
                <a:lnTo>
                  <a:pt x="2834" y="6092"/>
                </a:lnTo>
                <a:lnTo>
                  <a:pt x="2774" y="6055"/>
                </a:lnTo>
                <a:lnTo>
                  <a:pt x="2720" y="6008"/>
                </a:lnTo>
                <a:lnTo>
                  <a:pt x="2671" y="5955"/>
                </a:lnTo>
                <a:lnTo>
                  <a:pt x="2630" y="5897"/>
                </a:lnTo>
                <a:lnTo>
                  <a:pt x="2598" y="5832"/>
                </a:lnTo>
                <a:lnTo>
                  <a:pt x="2576" y="5762"/>
                </a:lnTo>
                <a:lnTo>
                  <a:pt x="2563" y="5687"/>
                </a:lnTo>
                <a:lnTo>
                  <a:pt x="2398" y="5650"/>
                </a:lnTo>
                <a:lnTo>
                  <a:pt x="2235" y="5603"/>
                </a:lnTo>
                <a:lnTo>
                  <a:pt x="2078" y="5545"/>
                </a:lnTo>
                <a:lnTo>
                  <a:pt x="1925" y="5480"/>
                </a:lnTo>
                <a:lnTo>
                  <a:pt x="1777" y="5403"/>
                </a:lnTo>
                <a:lnTo>
                  <a:pt x="1635" y="5319"/>
                </a:lnTo>
                <a:lnTo>
                  <a:pt x="1500" y="5225"/>
                </a:lnTo>
                <a:lnTo>
                  <a:pt x="1369" y="5124"/>
                </a:lnTo>
                <a:lnTo>
                  <a:pt x="1248" y="5015"/>
                </a:lnTo>
                <a:lnTo>
                  <a:pt x="1132" y="4899"/>
                </a:lnTo>
                <a:lnTo>
                  <a:pt x="1023" y="4777"/>
                </a:lnTo>
                <a:lnTo>
                  <a:pt x="922" y="4646"/>
                </a:lnTo>
                <a:lnTo>
                  <a:pt x="829" y="4511"/>
                </a:lnTo>
                <a:lnTo>
                  <a:pt x="744" y="4369"/>
                </a:lnTo>
                <a:lnTo>
                  <a:pt x="668" y="4221"/>
                </a:lnTo>
                <a:lnTo>
                  <a:pt x="602" y="4068"/>
                </a:lnTo>
                <a:lnTo>
                  <a:pt x="544" y="3910"/>
                </a:lnTo>
                <a:lnTo>
                  <a:pt x="498" y="3747"/>
                </a:lnTo>
                <a:lnTo>
                  <a:pt x="460" y="3581"/>
                </a:lnTo>
                <a:lnTo>
                  <a:pt x="389" y="3569"/>
                </a:lnTo>
                <a:lnTo>
                  <a:pt x="322" y="3549"/>
                </a:lnTo>
                <a:lnTo>
                  <a:pt x="258" y="3519"/>
                </a:lnTo>
                <a:lnTo>
                  <a:pt x="200" y="3480"/>
                </a:lnTo>
                <a:lnTo>
                  <a:pt x="148" y="3435"/>
                </a:lnTo>
                <a:lnTo>
                  <a:pt x="103" y="3382"/>
                </a:lnTo>
                <a:lnTo>
                  <a:pt x="65" y="3324"/>
                </a:lnTo>
                <a:lnTo>
                  <a:pt x="36" y="3260"/>
                </a:lnTo>
                <a:lnTo>
                  <a:pt x="13" y="3193"/>
                </a:lnTo>
                <a:lnTo>
                  <a:pt x="2" y="3122"/>
                </a:lnTo>
                <a:lnTo>
                  <a:pt x="0" y="3047"/>
                </a:lnTo>
                <a:lnTo>
                  <a:pt x="9" y="2974"/>
                </a:lnTo>
                <a:lnTo>
                  <a:pt x="28" y="2905"/>
                </a:lnTo>
                <a:lnTo>
                  <a:pt x="56" y="2837"/>
                </a:lnTo>
                <a:lnTo>
                  <a:pt x="94" y="2777"/>
                </a:lnTo>
                <a:lnTo>
                  <a:pt x="140" y="2723"/>
                </a:lnTo>
                <a:lnTo>
                  <a:pt x="193" y="2674"/>
                </a:lnTo>
                <a:lnTo>
                  <a:pt x="251" y="2635"/>
                </a:lnTo>
                <a:lnTo>
                  <a:pt x="316" y="2603"/>
                </a:lnTo>
                <a:lnTo>
                  <a:pt x="385" y="2579"/>
                </a:lnTo>
                <a:lnTo>
                  <a:pt x="460" y="2567"/>
                </a:lnTo>
                <a:lnTo>
                  <a:pt x="498" y="2401"/>
                </a:lnTo>
                <a:lnTo>
                  <a:pt x="544" y="2238"/>
                </a:lnTo>
                <a:lnTo>
                  <a:pt x="602" y="2081"/>
                </a:lnTo>
                <a:lnTo>
                  <a:pt x="668" y="1927"/>
                </a:lnTo>
                <a:lnTo>
                  <a:pt x="744" y="1779"/>
                </a:lnTo>
                <a:lnTo>
                  <a:pt x="829" y="1637"/>
                </a:lnTo>
                <a:lnTo>
                  <a:pt x="922" y="1502"/>
                </a:lnTo>
                <a:lnTo>
                  <a:pt x="1023" y="1373"/>
                </a:lnTo>
                <a:lnTo>
                  <a:pt x="1132" y="1249"/>
                </a:lnTo>
                <a:lnTo>
                  <a:pt x="1248" y="1133"/>
                </a:lnTo>
                <a:lnTo>
                  <a:pt x="1369" y="1024"/>
                </a:lnTo>
                <a:lnTo>
                  <a:pt x="1500" y="923"/>
                </a:lnTo>
                <a:lnTo>
                  <a:pt x="1635" y="830"/>
                </a:lnTo>
                <a:lnTo>
                  <a:pt x="1777" y="745"/>
                </a:lnTo>
                <a:lnTo>
                  <a:pt x="1925" y="670"/>
                </a:lnTo>
                <a:lnTo>
                  <a:pt x="2076" y="603"/>
                </a:lnTo>
                <a:lnTo>
                  <a:pt x="2235" y="545"/>
                </a:lnTo>
                <a:lnTo>
                  <a:pt x="2396" y="498"/>
                </a:lnTo>
                <a:lnTo>
                  <a:pt x="2563" y="461"/>
                </a:lnTo>
                <a:lnTo>
                  <a:pt x="2576" y="390"/>
                </a:lnTo>
                <a:lnTo>
                  <a:pt x="2596" y="322"/>
                </a:lnTo>
                <a:lnTo>
                  <a:pt x="2626" y="258"/>
                </a:lnTo>
                <a:lnTo>
                  <a:pt x="2666" y="200"/>
                </a:lnTo>
                <a:lnTo>
                  <a:pt x="2710" y="148"/>
                </a:lnTo>
                <a:lnTo>
                  <a:pt x="2763" y="103"/>
                </a:lnTo>
                <a:lnTo>
                  <a:pt x="2821" y="66"/>
                </a:lnTo>
                <a:lnTo>
                  <a:pt x="2883" y="36"/>
                </a:lnTo>
                <a:lnTo>
                  <a:pt x="2952" y="13"/>
                </a:lnTo>
                <a:lnTo>
                  <a:pt x="3023" y="2"/>
                </a:lnTo>
                <a:lnTo>
                  <a:pt x="3098" y="0"/>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40779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Image result for microsoft dynamics 365 layout">
            <a:extLst>
              <a:ext uri="{FF2B5EF4-FFF2-40B4-BE49-F238E27FC236}">
                <a16:creationId xmlns:a16="http://schemas.microsoft.com/office/drawing/2014/main" id="{FE7D5A03-90DC-4F09-9A18-4E1BBCF40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006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DFCF89F-A229-4D78-A8FE-375E6E074DD3}"/>
              </a:ext>
            </a:extLst>
          </p:cNvPr>
          <p:cNvSpPr/>
          <p:nvPr/>
        </p:nvSpPr>
        <p:spPr>
          <a:xfrm>
            <a:off x="4926164" y="5118618"/>
            <a:ext cx="3046572" cy="138418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pic>
        <p:nvPicPr>
          <p:cNvPr id="11" name="Picture 8">
            <a:extLst>
              <a:ext uri="{FF2B5EF4-FFF2-40B4-BE49-F238E27FC236}">
                <a16:creationId xmlns:a16="http://schemas.microsoft.com/office/drawing/2014/main" id="{C582DE9E-D2A2-48D5-A82E-8E90D7B43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5805" y="5264116"/>
            <a:ext cx="1080602" cy="108060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4865E7E-EAAC-4950-B9B1-19A47F555523}"/>
              </a:ext>
            </a:extLst>
          </p:cNvPr>
          <p:cNvSpPr txBox="1"/>
          <p:nvPr/>
        </p:nvSpPr>
        <p:spPr>
          <a:xfrm>
            <a:off x="5429412" y="5580721"/>
            <a:ext cx="2880319" cy="584775"/>
          </a:xfrm>
          <a:prstGeom prst="rect">
            <a:avLst/>
          </a:prstGeom>
          <a:noFill/>
        </p:spPr>
        <p:txBody>
          <a:bodyPr wrap="square" rtlCol="0">
            <a:spAutoFit/>
          </a:bodyPr>
          <a:lstStyle/>
          <a:p>
            <a:pPr lvl="0" algn="ctr"/>
            <a:r>
              <a:rPr lang="en-IN" sz="1600" dirty="0">
                <a:solidFill>
                  <a:srgbClr val="002060"/>
                </a:solidFill>
                <a:latin typeface="Segoe UI Light" panose="020B0502040204020203" pitchFamily="34" charset="0"/>
                <a:ea typeface="Open Sans" pitchFamily="34" charset="0"/>
                <a:cs typeface="Segoe UI Light" panose="020B0502040204020203" pitchFamily="34" charset="0"/>
              </a:rPr>
              <a:t>Microsoft Dynamics 365 </a:t>
            </a:r>
          </a:p>
          <a:p>
            <a:pPr lvl="0" algn="ctr"/>
            <a:r>
              <a:rPr lang="en-IN" sz="1600" dirty="0">
                <a:solidFill>
                  <a:srgbClr val="002060"/>
                </a:solidFill>
                <a:latin typeface="Segoe UI Light" panose="020B0502040204020203" pitchFamily="34" charset="0"/>
                <a:ea typeface="Open Sans" pitchFamily="34" charset="0"/>
                <a:cs typeface="Segoe UI Light" panose="020B0502040204020203" pitchFamily="34" charset="0"/>
              </a:rPr>
              <a:t>Layout</a:t>
            </a:r>
          </a:p>
        </p:txBody>
      </p:sp>
    </p:spTree>
    <p:extLst>
      <p:ext uri="{BB962C8B-B14F-4D97-AF65-F5344CB8AC3E}">
        <p14:creationId xmlns:p14="http://schemas.microsoft.com/office/powerpoint/2010/main" val="1099876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Introducing Microsoft Dynamics 365 Layout">
            <a:hlinkClick r:id="" action="ppaction://media"/>
            <a:extLst>
              <a:ext uri="{FF2B5EF4-FFF2-40B4-BE49-F238E27FC236}">
                <a16:creationId xmlns:a16="http://schemas.microsoft.com/office/drawing/2014/main" id="{8EA61092-482F-4D28-9D19-DD548CE98E8E}"/>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1449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8">
            <a:extLst>
              <a:ext uri="{FF2B5EF4-FFF2-40B4-BE49-F238E27FC236}">
                <a16:creationId xmlns:a16="http://schemas.microsoft.com/office/drawing/2014/main" id="{7F939E8C-0C28-4D9A-80DF-9FB2B0E27C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6748" y="3496095"/>
            <a:ext cx="1080602" cy="1080602"/>
          </a:xfrm>
          <a:prstGeom prst="rect">
            <a:avLst/>
          </a:prstGeom>
          <a:noFill/>
          <a:extLst>
            <a:ext uri="{909E8E84-426E-40DD-AFC4-6F175D3DCCD1}">
              <a14:hiddenFill xmlns:a14="http://schemas.microsoft.com/office/drawing/2010/main">
                <a:solidFill>
                  <a:srgbClr val="FFFFFF"/>
                </a:solidFill>
              </a14:hiddenFill>
            </a:ext>
          </a:extLst>
        </p:spPr>
      </p:pic>
      <p:sp>
        <p:nvSpPr>
          <p:cNvPr id="56" name="Title 1">
            <a:extLst>
              <a:ext uri="{FF2B5EF4-FFF2-40B4-BE49-F238E27FC236}">
                <a16:creationId xmlns:a16="http://schemas.microsoft.com/office/drawing/2014/main" id="{4A39DA3E-FE47-478D-B0D1-4FDBAAB0CFE2}"/>
              </a:ext>
            </a:extLst>
          </p:cNvPr>
          <p:cNvSpPr txBox="1">
            <a:spLocks/>
          </p:cNvSpPr>
          <p:nvPr/>
        </p:nvSpPr>
        <p:spPr>
          <a:xfrm>
            <a:off x="558869" y="538483"/>
            <a:ext cx="10969943" cy="7110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IN" sz="4000" b="1" i="0" u="none" strike="noStrike" kern="1200" cap="none" spc="0" normalizeH="0" baseline="0" noProof="0" dirty="0">
                <a:ln>
                  <a:noFill/>
                </a:ln>
                <a:solidFill>
                  <a:srgbClr val="0D134F"/>
                </a:solidFill>
                <a:effectLst/>
                <a:uLnTx/>
                <a:uFillTx/>
                <a:latin typeface="Segoe UI Light" panose="020B0502040204020203" pitchFamily="34" charset="0"/>
                <a:ea typeface="Open Sans" pitchFamily="34" charset="0"/>
                <a:cs typeface="Segoe UI Light" panose="020B0502040204020203" pitchFamily="34" charset="0"/>
              </a:rPr>
              <a:t>Overview of Layout</a:t>
            </a:r>
          </a:p>
        </p:txBody>
      </p:sp>
      <p:cxnSp>
        <p:nvCxnSpPr>
          <p:cNvPr id="97" name="Straight Connector 96">
            <a:extLst>
              <a:ext uri="{FF2B5EF4-FFF2-40B4-BE49-F238E27FC236}">
                <a16:creationId xmlns:a16="http://schemas.microsoft.com/office/drawing/2014/main" id="{A0FDD0F9-3B78-4CA5-8289-8EE059814592}"/>
              </a:ext>
            </a:extLst>
          </p:cNvPr>
          <p:cNvCxnSpPr/>
          <p:nvPr/>
        </p:nvCxnSpPr>
        <p:spPr>
          <a:xfrm>
            <a:off x="3740052" y="4036397"/>
            <a:ext cx="1907336"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98" name="Straight Connector 97">
            <a:extLst>
              <a:ext uri="{FF2B5EF4-FFF2-40B4-BE49-F238E27FC236}">
                <a16:creationId xmlns:a16="http://schemas.microsoft.com/office/drawing/2014/main" id="{1146248E-9412-407C-ADFF-59D82E9FD1C9}"/>
              </a:ext>
            </a:extLst>
          </p:cNvPr>
          <p:cNvCxnSpPr/>
          <p:nvPr/>
        </p:nvCxnSpPr>
        <p:spPr>
          <a:xfrm>
            <a:off x="4653087" y="2532047"/>
            <a:ext cx="0" cy="3008699"/>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99" name="Straight Connector 98">
            <a:extLst>
              <a:ext uri="{FF2B5EF4-FFF2-40B4-BE49-F238E27FC236}">
                <a16:creationId xmlns:a16="http://schemas.microsoft.com/office/drawing/2014/main" id="{F0E3D3B3-A925-4580-B305-CC9AB5CEC926}"/>
              </a:ext>
            </a:extLst>
          </p:cNvPr>
          <p:cNvCxnSpPr/>
          <p:nvPr/>
        </p:nvCxnSpPr>
        <p:spPr>
          <a:xfrm>
            <a:off x="4647880" y="2532047"/>
            <a:ext cx="977560" cy="0"/>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00" name="Straight Connector 99">
            <a:extLst>
              <a:ext uri="{FF2B5EF4-FFF2-40B4-BE49-F238E27FC236}">
                <a16:creationId xmlns:a16="http://schemas.microsoft.com/office/drawing/2014/main" id="{1E523084-7ADF-4993-BD6F-C6EEF3AF42D2}"/>
              </a:ext>
            </a:extLst>
          </p:cNvPr>
          <p:cNvCxnSpPr/>
          <p:nvPr/>
        </p:nvCxnSpPr>
        <p:spPr>
          <a:xfrm>
            <a:off x="4647880" y="5536686"/>
            <a:ext cx="977560" cy="0"/>
          </a:xfrm>
          <a:prstGeom prst="line">
            <a:avLst/>
          </a:prstGeom>
          <a:ln/>
        </p:spPr>
        <p:style>
          <a:lnRef idx="1">
            <a:schemeClr val="accent5"/>
          </a:lnRef>
          <a:fillRef idx="0">
            <a:schemeClr val="accent5"/>
          </a:fillRef>
          <a:effectRef idx="0">
            <a:schemeClr val="accent5"/>
          </a:effectRef>
          <a:fontRef idx="minor">
            <a:schemeClr val="tx1"/>
          </a:fontRef>
        </p:style>
      </p:cxnSp>
      <p:sp>
        <p:nvSpPr>
          <p:cNvPr id="120" name="Rounded Rectangle 21">
            <a:extLst>
              <a:ext uri="{FF2B5EF4-FFF2-40B4-BE49-F238E27FC236}">
                <a16:creationId xmlns:a16="http://schemas.microsoft.com/office/drawing/2014/main" id="{0EA2799A-D9F1-466D-8842-61A5FEE5FB39}"/>
              </a:ext>
            </a:extLst>
          </p:cNvPr>
          <p:cNvSpPr/>
          <p:nvPr/>
        </p:nvSpPr>
        <p:spPr>
          <a:xfrm>
            <a:off x="6566560" y="2070395"/>
            <a:ext cx="2304536" cy="363026"/>
          </a:xfrm>
          <a:prstGeom prst="roundRect">
            <a:avLst>
              <a:gd name="adj" fmla="val 50000"/>
            </a:avLst>
          </a:prstGeom>
          <a:solidFill>
            <a:srgbClr val="0D134F"/>
          </a:solidFill>
          <a:ln>
            <a:noFill/>
          </a:ln>
        </p:spPr>
        <p:style>
          <a:lnRef idx="2">
            <a:schemeClr val="accent1">
              <a:shade val="50000"/>
            </a:schemeClr>
          </a:lnRef>
          <a:fillRef idx="1">
            <a:schemeClr val="accent1"/>
          </a:fillRef>
          <a:effectRef idx="0">
            <a:schemeClr val="accent1"/>
          </a:effectRef>
          <a:fontRef idx="minor">
            <a:schemeClr val="lt1"/>
          </a:fontRef>
        </p:style>
        <p:txBody>
          <a:bodyPr lIns="198000" rIns="12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Light" panose="020B0502040204020203" pitchFamily="34" charset="0"/>
                <a:ea typeface="Open Sans" pitchFamily="34" charset="0"/>
                <a:cs typeface="Segoe UI Light" panose="020B0502040204020203" pitchFamily="34" charset="0"/>
              </a:rPr>
              <a:t>Workspace Plan</a:t>
            </a:r>
          </a:p>
        </p:txBody>
      </p:sp>
      <p:sp>
        <p:nvSpPr>
          <p:cNvPr id="121" name="TextBox 120">
            <a:extLst>
              <a:ext uri="{FF2B5EF4-FFF2-40B4-BE49-F238E27FC236}">
                <a16:creationId xmlns:a16="http://schemas.microsoft.com/office/drawing/2014/main" id="{B4179953-0755-4E75-99F5-B816405EDA06}"/>
              </a:ext>
            </a:extLst>
          </p:cNvPr>
          <p:cNvSpPr txBox="1"/>
          <p:nvPr/>
        </p:nvSpPr>
        <p:spPr>
          <a:xfrm>
            <a:off x="6566560" y="3986118"/>
            <a:ext cx="4288997" cy="784702"/>
          </a:xfrm>
          <a:prstGeom prst="rect">
            <a:avLst/>
          </a:prstGeom>
          <a:noFill/>
        </p:spPr>
        <p:txBody>
          <a:bodyPr wrap="square" lIns="0" r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1400" dirty="0">
                <a:solidFill>
                  <a:prstClr val="black">
                    <a:lumMod val="65000"/>
                    <a:lumOff val="35000"/>
                  </a:prstClr>
                </a:solidFill>
                <a:latin typeface="Segoe UI Light" panose="020B0502040204020203" pitchFamily="34" charset="0"/>
                <a:ea typeface="Open Sans" pitchFamily="34" charset="0"/>
                <a:cs typeface="Segoe UI Light" panose="020B0502040204020203" pitchFamily="34" charset="0"/>
              </a:rPr>
              <a:t>Guidance through hologram view help user focusing learning on the subject rather than searching on printed manual or screen interaction-based device</a:t>
            </a:r>
            <a:endParaRPr kumimoji="0" lang="en-US" sz="1400" b="0" i="0" u="none" strike="noStrike" kern="1200" cap="none" spc="0" normalizeH="0" baseline="0" noProof="0" dirty="0">
              <a:ln>
                <a:noFill/>
              </a:ln>
              <a:solidFill>
                <a:prstClr val="black">
                  <a:lumMod val="65000"/>
                  <a:lumOff val="35000"/>
                </a:prstClr>
              </a:solidFill>
              <a:effectLst/>
              <a:uLnTx/>
              <a:uFillTx/>
              <a:latin typeface="Segoe UI Light" panose="020B0502040204020203" pitchFamily="34" charset="0"/>
              <a:ea typeface="Open Sans" pitchFamily="34" charset="0"/>
              <a:cs typeface="Segoe UI Light" panose="020B0502040204020203" pitchFamily="34" charset="0"/>
            </a:endParaRPr>
          </a:p>
        </p:txBody>
      </p:sp>
      <p:sp>
        <p:nvSpPr>
          <p:cNvPr id="122" name="Rounded Rectangle 65">
            <a:extLst>
              <a:ext uri="{FF2B5EF4-FFF2-40B4-BE49-F238E27FC236}">
                <a16:creationId xmlns:a16="http://schemas.microsoft.com/office/drawing/2014/main" id="{4FB75B0C-7D58-4458-A7BB-D869B7C43763}"/>
              </a:ext>
            </a:extLst>
          </p:cNvPr>
          <p:cNvSpPr/>
          <p:nvPr/>
        </p:nvSpPr>
        <p:spPr>
          <a:xfrm>
            <a:off x="6566560" y="3559852"/>
            <a:ext cx="2304536" cy="363026"/>
          </a:xfrm>
          <a:prstGeom prst="roundRect">
            <a:avLst>
              <a:gd name="adj" fmla="val 50000"/>
            </a:avLst>
          </a:prstGeom>
          <a:solidFill>
            <a:srgbClr val="0D134F"/>
          </a:solidFill>
          <a:ln>
            <a:noFill/>
          </a:ln>
        </p:spPr>
        <p:style>
          <a:lnRef idx="2">
            <a:schemeClr val="accent1">
              <a:shade val="50000"/>
            </a:schemeClr>
          </a:lnRef>
          <a:fillRef idx="1">
            <a:schemeClr val="accent1"/>
          </a:fillRef>
          <a:effectRef idx="0">
            <a:schemeClr val="accent1"/>
          </a:effectRef>
          <a:fontRef idx="minor">
            <a:schemeClr val="lt1"/>
          </a:fontRef>
        </p:style>
        <p:txBody>
          <a:bodyPr lIns="198000" rIns="12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0" dirty="0">
                <a:solidFill>
                  <a:prstClr val="white"/>
                </a:solidFill>
                <a:latin typeface="Segoe UI Light" panose="020B0502040204020203" pitchFamily="34" charset="0"/>
                <a:ea typeface="Open Sans" pitchFamily="34" charset="0"/>
                <a:cs typeface="Segoe UI Light" panose="020B0502040204020203" pitchFamily="34" charset="0"/>
              </a:rPr>
              <a:t>Custom Hologram</a:t>
            </a:r>
            <a:endParaRPr kumimoji="0" lang="en-US" sz="1600" b="0" i="0" u="none" strike="noStrike" kern="0" cap="none" spc="0" normalizeH="0" baseline="0" noProof="0" dirty="0">
              <a:ln>
                <a:noFill/>
              </a:ln>
              <a:solidFill>
                <a:prstClr val="white"/>
              </a:solidFill>
              <a:effectLst/>
              <a:uLnTx/>
              <a:uFillTx/>
              <a:latin typeface="Segoe UI Light" panose="020B0502040204020203" pitchFamily="34" charset="0"/>
              <a:ea typeface="Open Sans" pitchFamily="34" charset="0"/>
              <a:cs typeface="Segoe UI Light" panose="020B0502040204020203" pitchFamily="34" charset="0"/>
            </a:endParaRPr>
          </a:p>
        </p:txBody>
      </p:sp>
      <p:sp>
        <p:nvSpPr>
          <p:cNvPr id="123" name="TextBox 122">
            <a:extLst>
              <a:ext uri="{FF2B5EF4-FFF2-40B4-BE49-F238E27FC236}">
                <a16:creationId xmlns:a16="http://schemas.microsoft.com/office/drawing/2014/main" id="{331B7EA0-E927-4131-840C-F30779A46852}"/>
              </a:ext>
            </a:extLst>
          </p:cNvPr>
          <p:cNvSpPr txBox="1"/>
          <p:nvPr/>
        </p:nvSpPr>
        <p:spPr>
          <a:xfrm>
            <a:off x="6566560" y="5516220"/>
            <a:ext cx="4288997" cy="547714"/>
          </a:xfrm>
          <a:prstGeom prst="rect">
            <a:avLst/>
          </a:prstGeom>
          <a:noFill/>
        </p:spPr>
        <p:txBody>
          <a:bodyPr wrap="square" lIns="0" r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Segoe UI Light" panose="020B0502040204020203" pitchFamily="34" charset="0"/>
                <a:ea typeface="Open Sans" pitchFamily="34" charset="0"/>
                <a:cs typeface="Segoe UI Light" panose="020B0502040204020203" pitchFamily="34" charset="0"/>
              </a:rPr>
              <a:t>Make your interactive and effective learning path based on the company needed.</a:t>
            </a:r>
          </a:p>
        </p:txBody>
      </p:sp>
      <p:sp>
        <p:nvSpPr>
          <p:cNvPr id="124" name="Rounded Rectangle 68">
            <a:extLst>
              <a:ext uri="{FF2B5EF4-FFF2-40B4-BE49-F238E27FC236}">
                <a16:creationId xmlns:a16="http://schemas.microsoft.com/office/drawing/2014/main" id="{0630D5C2-3DB8-4D2E-BA05-A8323AD99EF1}"/>
              </a:ext>
            </a:extLst>
          </p:cNvPr>
          <p:cNvSpPr/>
          <p:nvPr/>
        </p:nvSpPr>
        <p:spPr>
          <a:xfrm>
            <a:off x="6566560" y="5089954"/>
            <a:ext cx="2304536" cy="363026"/>
          </a:xfrm>
          <a:prstGeom prst="roundRect">
            <a:avLst>
              <a:gd name="adj" fmla="val 50000"/>
            </a:avLst>
          </a:prstGeom>
          <a:solidFill>
            <a:srgbClr val="0D134F"/>
          </a:solidFill>
          <a:ln>
            <a:noFill/>
          </a:ln>
        </p:spPr>
        <p:style>
          <a:lnRef idx="2">
            <a:schemeClr val="accent1">
              <a:shade val="50000"/>
            </a:schemeClr>
          </a:lnRef>
          <a:fillRef idx="1">
            <a:schemeClr val="accent1"/>
          </a:fillRef>
          <a:effectRef idx="0">
            <a:schemeClr val="accent1"/>
          </a:effectRef>
          <a:fontRef idx="minor">
            <a:schemeClr val="lt1"/>
          </a:fontRef>
        </p:style>
        <p:txBody>
          <a:bodyPr lIns="198000" rIns="12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Light" panose="020B0502040204020203" pitchFamily="34" charset="0"/>
                <a:ea typeface="Open Sans" pitchFamily="34" charset="0"/>
                <a:cs typeface="Segoe UI Light" panose="020B0502040204020203" pitchFamily="34" charset="0"/>
              </a:rPr>
              <a:t>Share &amp; Collaborate</a:t>
            </a:r>
          </a:p>
        </p:txBody>
      </p:sp>
      <p:sp>
        <p:nvSpPr>
          <p:cNvPr id="135" name="Freeform 20">
            <a:extLst>
              <a:ext uri="{FF2B5EF4-FFF2-40B4-BE49-F238E27FC236}">
                <a16:creationId xmlns:a16="http://schemas.microsoft.com/office/drawing/2014/main" id="{E1E3E50B-E9AB-4449-9E7A-B098159872F6}"/>
              </a:ext>
            </a:extLst>
          </p:cNvPr>
          <p:cNvSpPr>
            <a:spLocks noEditPoints="1"/>
          </p:cNvSpPr>
          <p:nvPr/>
        </p:nvSpPr>
        <p:spPr bwMode="auto">
          <a:xfrm>
            <a:off x="5902153" y="3825854"/>
            <a:ext cx="387692" cy="387457"/>
          </a:xfrm>
          <a:custGeom>
            <a:avLst/>
            <a:gdLst>
              <a:gd name="T0" fmla="*/ 3824 w 6560"/>
              <a:gd name="T1" fmla="*/ 6157 h 6556"/>
              <a:gd name="T2" fmla="*/ 4897 w 6560"/>
              <a:gd name="T3" fmla="*/ 5866 h 6556"/>
              <a:gd name="T4" fmla="*/ 4791 w 6560"/>
              <a:gd name="T5" fmla="*/ 5049 h 6556"/>
              <a:gd name="T6" fmla="*/ 1227 w 6560"/>
              <a:gd name="T7" fmla="*/ 5535 h 6556"/>
              <a:gd name="T8" fmla="*/ 2509 w 6560"/>
              <a:gd name="T9" fmla="*/ 6231 h 6556"/>
              <a:gd name="T10" fmla="*/ 2128 w 6560"/>
              <a:gd name="T11" fmla="*/ 5342 h 6556"/>
              <a:gd name="T12" fmla="*/ 3913 w 6560"/>
              <a:gd name="T13" fmla="*/ 5707 h 6556"/>
              <a:gd name="T14" fmla="*/ 3802 w 6560"/>
              <a:gd name="T15" fmla="*/ 4784 h 6556"/>
              <a:gd name="T16" fmla="*/ 2162 w 6560"/>
              <a:gd name="T17" fmla="*/ 4910 h 6556"/>
              <a:gd name="T18" fmla="*/ 3026 w 6560"/>
              <a:gd name="T19" fmla="*/ 6127 h 6556"/>
              <a:gd name="T20" fmla="*/ 4825 w 6560"/>
              <a:gd name="T21" fmla="*/ 4391 h 6556"/>
              <a:gd name="T22" fmla="*/ 5728 w 6560"/>
              <a:gd name="T23" fmla="*/ 5099 h 6556"/>
              <a:gd name="T24" fmla="*/ 6293 w 6560"/>
              <a:gd name="T25" fmla="*/ 3767 h 6556"/>
              <a:gd name="T26" fmla="*/ 4057 w 6560"/>
              <a:gd name="T27" fmla="*/ 4597 h 6556"/>
              <a:gd name="T28" fmla="*/ 4737 w 6560"/>
              <a:gd name="T29" fmla="*/ 3586 h 6556"/>
              <a:gd name="T30" fmla="*/ 1955 w 6560"/>
              <a:gd name="T31" fmla="*/ 4339 h 6556"/>
              <a:gd name="T32" fmla="*/ 3167 w 6560"/>
              <a:gd name="T33" fmla="*/ 3391 h 6556"/>
              <a:gd name="T34" fmla="*/ 471 w 6560"/>
              <a:gd name="T35" fmla="*/ 4473 h 6556"/>
              <a:gd name="T36" fmla="*/ 1480 w 6560"/>
              <a:gd name="T37" fmla="*/ 4931 h 6556"/>
              <a:gd name="T38" fmla="*/ 1598 w 6560"/>
              <a:gd name="T39" fmla="*/ 3596 h 6556"/>
              <a:gd name="T40" fmla="*/ 3393 w 6560"/>
              <a:gd name="T41" fmla="*/ 1918 h 6556"/>
              <a:gd name="T42" fmla="*/ 4520 w 6560"/>
              <a:gd name="T43" fmla="*/ 1947 h 6556"/>
              <a:gd name="T44" fmla="*/ 1825 w 6560"/>
              <a:gd name="T45" fmla="*/ 2956 h 6556"/>
              <a:gd name="T46" fmla="*/ 2114 w 6560"/>
              <a:gd name="T47" fmla="*/ 1756 h 6556"/>
              <a:gd name="T48" fmla="*/ 4805 w 6560"/>
              <a:gd name="T49" fmla="*/ 2091 h 6556"/>
              <a:gd name="T50" fmla="*/ 6295 w 6560"/>
              <a:gd name="T51" fmla="*/ 2803 h 6556"/>
              <a:gd name="T52" fmla="*/ 5770 w 6560"/>
              <a:gd name="T53" fmla="*/ 1515 h 6556"/>
              <a:gd name="T54" fmla="*/ 525 w 6560"/>
              <a:gd name="T55" fmla="*/ 1963 h 6556"/>
              <a:gd name="T56" fmla="*/ 1586 w 6560"/>
              <a:gd name="T57" fmla="*/ 3165 h 6556"/>
              <a:gd name="T58" fmla="*/ 1711 w 6560"/>
              <a:gd name="T59" fmla="*/ 1615 h 6556"/>
              <a:gd name="T60" fmla="*/ 3782 w 6560"/>
              <a:gd name="T61" fmla="*/ 1662 h 6556"/>
              <a:gd name="T62" fmla="*/ 3814 w 6560"/>
              <a:gd name="T63" fmla="*/ 726 h 6556"/>
              <a:gd name="T64" fmla="*/ 2621 w 6560"/>
              <a:gd name="T65" fmla="*/ 879 h 6556"/>
              <a:gd name="T66" fmla="*/ 2972 w 6560"/>
              <a:gd name="T67" fmla="*/ 1680 h 6556"/>
              <a:gd name="T68" fmla="*/ 4290 w 6560"/>
              <a:gd name="T69" fmla="*/ 985 h 6556"/>
              <a:gd name="T70" fmla="*/ 5395 w 6560"/>
              <a:gd name="T71" fmla="*/ 1080 h 6556"/>
              <a:gd name="T72" fmla="*/ 4204 w 6560"/>
              <a:gd name="T73" fmla="*/ 371 h 6556"/>
              <a:gd name="T74" fmla="*/ 2188 w 6560"/>
              <a:gd name="T75" fmla="*/ 429 h 6556"/>
              <a:gd name="T76" fmla="*/ 1322 w 6560"/>
              <a:gd name="T77" fmla="*/ 1176 h 6556"/>
              <a:gd name="T78" fmla="*/ 2377 w 6560"/>
              <a:gd name="T79" fmla="*/ 827 h 6556"/>
              <a:gd name="T80" fmla="*/ 3393 w 6560"/>
              <a:gd name="T81" fmla="*/ 4 h 6556"/>
              <a:gd name="T82" fmla="*/ 4813 w 6560"/>
              <a:gd name="T83" fmla="*/ 383 h 6556"/>
              <a:gd name="T84" fmla="*/ 5668 w 6560"/>
              <a:gd name="T85" fmla="*/ 1037 h 6556"/>
              <a:gd name="T86" fmla="*/ 6355 w 6560"/>
              <a:gd name="T87" fmla="*/ 2141 h 6556"/>
              <a:gd name="T88" fmla="*/ 6538 w 6560"/>
              <a:gd name="T89" fmla="*/ 3658 h 6556"/>
              <a:gd name="T90" fmla="*/ 6055 w 6560"/>
              <a:gd name="T91" fmla="*/ 5023 h 6556"/>
              <a:gd name="T92" fmla="*/ 5599 w 6560"/>
              <a:gd name="T93" fmla="*/ 5593 h 6556"/>
              <a:gd name="T94" fmla="*/ 4342 w 6560"/>
              <a:gd name="T95" fmla="*/ 6379 h 6556"/>
              <a:gd name="T96" fmla="*/ 3279 w 6560"/>
              <a:gd name="T97" fmla="*/ 6556 h 6556"/>
              <a:gd name="T98" fmla="*/ 2220 w 6560"/>
              <a:gd name="T99" fmla="*/ 6379 h 6556"/>
              <a:gd name="T100" fmla="*/ 963 w 6560"/>
              <a:gd name="T101" fmla="*/ 5595 h 6556"/>
              <a:gd name="T102" fmla="*/ 505 w 6560"/>
              <a:gd name="T103" fmla="*/ 5023 h 6556"/>
              <a:gd name="T104" fmla="*/ 22 w 6560"/>
              <a:gd name="T105" fmla="*/ 3658 h 6556"/>
              <a:gd name="T106" fmla="*/ 203 w 6560"/>
              <a:gd name="T107" fmla="*/ 2141 h 6556"/>
              <a:gd name="T108" fmla="*/ 890 w 6560"/>
              <a:gd name="T109" fmla="*/ 1037 h 6556"/>
              <a:gd name="T110" fmla="*/ 1747 w 6560"/>
              <a:gd name="T111" fmla="*/ 383 h 6556"/>
              <a:gd name="T112" fmla="*/ 3167 w 6560"/>
              <a:gd name="T113" fmla="*/ 4 h 6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60" h="6556">
                <a:moveTo>
                  <a:pt x="4613" y="4981"/>
                </a:moveTo>
                <a:lnTo>
                  <a:pt x="4526" y="5163"/>
                </a:lnTo>
                <a:lnTo>
                  <a:pt x="4430" y="5342"/>
                </a:lnTo>
                <a:lnTo>
                  <a:pt x="4326" y="5516"/>
                </a:lnTo>
                <a:lnTo>
                  <a:pt x="4212" y="5685"/>
                </a:lnTo>
                <a:lnTo>
                  <a:pt x="4091" y="5848"/>
                </a:lnTo>
                <a:lnTo>
                  <a:pt x="3961" y="6006"/>
                </a:lnTo>
                <a:lnTo>
                  <a:pt x="3824" y="6157"/>
                </a:lnTo>
                <a:lnTo>
                  <a:pt x="3678" y="6303"/>
                </a:lnTo>
                <a:lnTo>
                  <a:pt x="3865" y="6273"/>
                </a:lnTo>
                <a:lnTo>
                  <a:pt x="4049" y="6231"/>
                </a:lnTo>
                <a:lnTo>
                  <a:pt x="4228" y="6177"/>
                </a:lnTo>
                <a:lnTo>
                  <a:pt x="4404" y="6116"/>
                </a:lnTo>
                <a:lnTo>
                  <a:pt x="4573" y="6042"/>
                </a:lnTo>
                <a:lnTo>
                  <a:pt x="4737" y="5958"/>
                </a:lnTo>
                <a:lnTo>
                  <a:pt x="4897" y="5866"/>
                </a:lnTo>
                <a:lnTo>
                  <a:pt x="5048" y="5765"/>
                </a:lnTo>
                <a:lnTo>
                  <a:pt x="5194" y="5653"/>
                </a:lnTo>
                <a:lnTo>
                  <a:pt x="5331" y="5535"/>
                </a:lnTo>
                <a:lnTo>
                  <a:pt x="5463" y="5408"/>
                </a:lnTo>
                <a:lnTo>
                  <a:pt x="5301" y="5306"/>
                </a:lnTo>
                <a:lnTo>
                  <a:pt x="5134" y="5213"/>
                </a:lnTo>
                <a:lnTo>
                  <a:pt x="4964" y="5127"/>
                </a:lnTo>
                <a:lnTo>
                  <a:pt x="4791" y="5049"/>
                </a:lnTo>
                <a:lnTo>
                  <a:pt x="4613" y="4981"/>
                </a:lnTo>
                <a:close/>
                <a:moveTo>
                  <a:pt x="1947" y="4981"/>
                </a:moveTo>
                <a:lnTo>
                  <a:pt x="1769" y="5049"/>
                </a:lnTo>
                <a:lnTo>
                  <a:pt x="1596" y="5127"/>
                </a:lnTo>
                <a:lnTo>
                  <a:pt x="1426" y="5213"/>
                </a:lnTo>
                <a:lnTo>
                  <a:pt x="1259" y="5306"/>
                </a:lnTo>
                <a:lnTo>
                  <a:pt x="1097" y="5408"/>
                </a:lnTo>
                <a:lnTo>
                  <a:pt x="1227" y="5535"/>
                </a:lnTo>
                <a:lnTo>
                  <a:pt x="1366" y="5653"/>
                </a:lnTo>
                <a:lnTo>
                  <a:pt x="1512" y="5765"/>
                </a:lnTo>
                <a:lnTo>
                  <a:pt x="1663" y="5866"/>
                </a:lnTo>
                <a:lnTo>
                  <a:pt x="1821" y="5958"/>
                </a:lnTo>
                <a:lnTo>
                  <a:pt x="1987" y="6042"/>
                </a:lnTo>
                <a:lnTo>
                  <a:pt x="2156" y="6116"/>
                </a:lnTo>
                <a:lnTo>
                  <a:pt x="2330" y="6177"/>
                </a:lnTo>
                <a:lnTo>
                  <a:pt x="2509" y="6231"/>
                </a:lnTo>
                <a:lnTo>
                  <a:pt x="2695" y="6273"/>
                </a:lnTo>
                <a:lnTo>
                  <a:pt x="2882" y="6303"/>
                </a:lnTo>
                <a:lnTo>
                  <a:pt x="2737" y="6157"/>
                </a:lnTo>
                <a:lnTo>
                  <a:pt x="2597" y="6006"/>
                </a:lnTo>
                <a:lnTo>
                  <a:pt x="2467" y="5848"/>
                </a:lnTo>
                <a:lnTo>
                  <a:pt x="2346" y="5685"/>
                </a:lnTo>
                <a:lnTo>
                  <a:pt x="2234" y="5516"/>
                </a:lnTo>
                <a:lnTo>
                  <a:pt x="2128" y="5342"/>
                </a:lnTo>
                <a:lnTo>
                  <a:pt x="2032" y="5163"/>
                </a:lnTo>
                <a:lnTo>
                  <a:pt x="1947" y="4981"/>
                </a:lnTo>
                <a:close/>
                <a:moveTo>
                  <a:pt x="3393" y="4752"/>
                </a:moveTo>
                <a:lnTo>
                  <a:pt x="3393" y="6257"/>
                </a:lnTo>
                <a:lnTo>
                  <a:pt x="3534" y="6127"/>
                </a:lnTo>
                <a:lnTo>
                  <a:pt x="3668" y="5994"/>
                </a:lnTo>
                <a:lnTo>
                  <a:pt x="3796" y="5852"/>
                </a:lnTo>
                <a:lnTo>
                  <a:pt x="3913" y="5707"/>
                </a:lnTo>
                <a:lnTo>
                  <a:pt x="4027" y="5557"/>
                </a:lnTo>
                <a:lnTo>
                  <a:pt x="4131" y="5402"/>
                </a:lnTo>
                <a:lnTo>
                  <a:pt x="4228" y="5242"/>
                </a:lnTo>
                <a:lnTo>
                  <a:pt x="4316" y="5079"/>
                </a:lnTo>
                <a:lnTo>
                  <a:pt x="4398" y="4910"/>
                </a:lnTo>
                <a:lnTo>
                  <a:pt x="4202" y="4858"/>
                </a:lnTo>
                <a:lnTo>
                  <a:pt x="4003" y="4816"/>
                </a:lnTo>
                <a:lnTo>
                  <a:pt x="3802" y="4784"/>
                </a:lnTo>
                <a:lnTo>
                  <a:pt x="3598" y="4762"/>
                </a:lnTo>
                <a:lnTo>
                  <a:pt x="3393" y="4752"/>
                </a:lnTo>
                <a:close/>
                <a:moveTo>
                  <a:pt x="3167" y="4752"/>
                </a:moveTo>
                <a:lnTo>
                  <a:pt x="2962" y="4762"/>
                </a:lnTo>
                <a:lnTo>
                  <a:pt x="2758" y="4784"/>
                </a:lnTo>
                <a:lnTo>
                  <a:pt x="2557" y="4816"/>
                </a:lnTo>
                <a:lnTo>
                  <a:pt x="2358" y="4858"/>
                </a:lnTo>
                <a:lnTo>
                  <a:pt x="2162" y="4910"/>
                </a:lnTo>
                <a:lnTo>
                  <a:pt x="2244" y="5079"/>
                </a:lnTo>
                <a:lnTo>
                  <a:pt x="2332" y="5242"/>
                </a:lnTo>
                <a:lnTo>
                  <a:pt x="2429" y="5402"/>
                </a:lnTo>
                <a:lnTo>
                  <a:pt x="2533" y="5557"/>
                </a:lnTo>
                <a:lnTo>
                  <a:pt x="2645" y="5707"/>
                </a:lnTo>
                <a:lnTo>
                  <a:pt x="2764" y="5852"/>
                </a:lnTo>
                <a:lnTo>
                  <a:pt x="2892" y="5994"/>
                </a:lnTo>
                <a:lnTo>
                  <a:pt x="3026" y="6127"/>
                </a:lnTo>
                <a:lnTo>
                  <a:pt x="3167" y="6257"/>
                </a:lnTo>
                <a:lnTo>
                  <a:pt x="3167" y="4752"/>
                </a:lnTo>
                <a:close/>
                <a:moveTo>
                  <a:pt x="4972" y="3391"/>
                </a:moveTo>
                <a:lnTo>
                  <a:pt x="4962" y="3596"/>
                </a:lnTo>
                <a:lnTo>
                  <a:pt x="4942" y="3797"/>
                </a:lnTo>
                <a:lnTo>
                  <a:pt x="4913" y="3999"/>
                </a:lnTo>
                <a:lnTo>
                  <a:pt x="4873" y="4196"/>
                </a:lnTo>
                <a:lnTo>
                  <a:pt x="4825" y="4391"/>
                </a:lnTo>
                <a:lnTo>
                  <a:pt x="4767" y="4583"/>
                </a:lnTo>
                <a:lnTo>
                  <a:pt x="4699" y="4772"/>
                </a:lnTo>
                <a:lnTo>
                  <a:pt x="4891" y="4846"/>
                </a:lnTo>
                <a:lnTo>
                  <a:pt x="5078" y="4931"/>
                </a:lnTo>
                <a:lnTo>
                  <a:pt x="5262" y="5023"/>
                </a:lnTo>
                <a:lnTo>
                  <a:pt x="5441" y="5127"/>
                </a:lnTo>
                <a:lnTo>
                  <a:pt x="5617" y="5238"/>
                </a:lnTo>
                <a:lnTo>
                  <a:pt x="5728" y="5099"/>
                </a:lnTo>
                <a:lnTo>
                  <a:pt x="5832" y="4951"/>
                </a:lnTo>
                <a:lnTo>
                  <a:pt x="5926" y="4798"/>
                </a:lnTo>
                <a:lnTo>
                  <a:pt x="6012" y="4638"/>
                </a:lnTo>
                <a:lnTo>
                  <a:pt x="6089" y="4473"/>
                </a:lnTo>
                <a:lnTo>
                  <a:pt x="6155" y="4304"/>
                </a:lnTo>
                <a:lnTo>
                  <a:pt x="6211" y="4130"/>
                </a:lnTo>
                <a:lnTo>
                  <a:pt x="6259" y="3951"/>
                </a:lnTo>
                <a:lnTo>
                  <a:pt x="6293" y="3767"/>
                </a:lnTo>
                <a:lnTo>
                  <a:pt x="6319" y="3582"/>
                </a:lnTo>
                <a:lnTo>
                  <a:pt x="6331" y="3391"/>
                </a:lnTo>
                <a:lnTo>
                  <a:pt x="4972" y="3391"/>
                </a:lnTo>
                <a:close/>
                <a:moveTo>
                  <a:pt x="3393" y="3391"/>
                </a:moveTo>
                <a:lnTo>
                  <a:pt x="3393" y="4525"/>
                </a:lnTo>
                <a:lnTo>
                  <a:pt x="3616" y="4537"/>
                </a:lnTo>
                <a:lnTo>
                  <a:pt x="3837" y="4561"/>
                </a:lnTo>
                <a:lnTo>
                  <a:pt x="4057" y="4597"/>
                </a:lnTo>
                <a:lnTo>
                  <a:pt x="4272" y="4642"/>
                </a:lnTo>
                <a:lnTo>
                  <a:pt x="4486" y="4700"/>
                </a:lnTo>
                <a:lnTo>
                  <a:pt x="4550" y="4521"/>
                </a:lnTo>
                <a:lnTo>
                  <a:pt x="4605" y="4339"/>
                </a:lnTo>
                <a:lnTo>
                  <a:pt x="4651" y="4154"/>
                </a:lnTo>
                <a:lnTo>
                  <a:pt x="4689" y="3967"/>
                </a:lnTo>
                <a:lnTo>
                  <a:pt x="4717" y="3777"/>
                </a:lnTo>
                <a:lnTo>
                  <a:pt x="4737" y="3586"/>
                </a:lnTo>
                <a:lnTo>
                  <a:pt x="4747" y="3391"/>
                </a:lnTo>
                <a:lnTo>
                  <a:pt x="3393" y="3391"/>
                </a:lnTo>
                <a:close/>
                <a:moveTo>
                  <a:pt x="1813" y="3391"/>
                </a:moveTo>
                <a:lnTo>
                  <a:pt x="1823" y="3586"/>
                </a:lnTo>
                <a:lnTo>
                  <a:pt x="1843" y="3777"/>
                </a:lnTo>
                <a:lnTo>
                  <a:pt x="1871" y="3967"/>
                </a:lnTo>
                <a:lnTo>
                  <a:pt x="1909" y="4154"/>
                </a:lnTo>
                <a:lnTo>
                  <a:pt x="1955" y="4339"/>
                </a:lnTo>
                <a:lnTo>
                  <a:pt x="2010" y="4521"/>
                </a:lnTo>
                <a:lnTo>
                  <a:pt x="2074" y="4700"/>
                </a:lnTo>
                <a:lnTo>
                  <a:pt x="2288" y="4642"/>
                </a:lnTo>
                <a:lnTo>
                  <a:pt x="2503" y="4597"/>
                </a:lnTo>
                <a:lnTo>
                  <a:pt x="2723" y="4561"/>
                </a:lnTo>
                <a:lnTo>
                  <a:pt x="2944" y="4537"/>
                </a:lnTo>
                <a:lnTo>
                  <a:pt x="3167" y="4525"/>
                </a:lnTo>
                <a:lnTo>
                  <a:pt x="3167" y="3391"/>
                </a:lnTo>
                <a:lnTo>
                  <a:pt x="1813" y="3391"/>
                </a:lnTo>
                <a:close/>
                <a:moveTo>
                  <a:pt x="229" y="3391"/>
                </a:moveTo>
                <a:lnTo>
                  <a:pt x="241" y="3582"/>
                </a:lnTo>
                <a:lnTo>
                  <a:pt x="265" y="3767"/>
                </a:lnTo>
                <a:lnTo>
                  <a:pt x="301" y="3951"/>
                </a:lnTo>
                <a:lnTo>
                  <a:pt x="347" y="4130"/>
                </a:lnTo>
                <a:lnTo>
                  <a:pt x="405" y="4304"/>
                </a:lnTo>
                <a:lnTo>
                  <a:pt x="471" y="4473"/>
                </a:lnTo>
                <a:lnTo>
                  <a:pt x="547" y="4638"/>
                </a:lnTo>
                <a:lnTo>
                  <a:pt x="632" y="4798"/>
                </a:lnTo>
                <a:lnTo>
                  <a:pt x="728" y="4951"/>
                </a:lnTo>
                <a:lnTo>
                  <a:pt x="832" y="5099"/>
                </a:lnTo>
                <a:lnTo>
                  <a:pt x="941" y="5238"/>
                </a:lnTo>
                <a:lnTo>
                  <a:pt x="1117" y="5127"/>
                </a:lnTo>
                <a:lnTo>
                  <a:pt x="1296" y="5023"/>
                </a:lnTo>
                <a:lnTo>
                  <a:pt x="1480" y="4931"/>
                </a:lnTo>
                <a:lnTo>
                  <a:pt x="1667" y="4846"/>
                </a:lnTo>
                <a:lnTo>
                  <a:pt x="1859" y="4772"/>
                </a:lnTo>
                <a:lnTo>
                  <a:pt x="1793" y="4583"/>
                </a:lnTo>
                <a:lnTo>
                  <a:pt x="1735" y="4391"/>
                </a:lnTo>
                <a:lnTo>
                  <a:pt x="1685" y="4196"/>
                </a:lnTo>
                <a:lnTo>
                  <a:pt x="1647" y="3999"/>
                </a:lnTo>
                <a:lnTo>
                  <a:pt x="1618" y="3797"/>
                </a:lnTo>
                <a:lnTo>
                  <a:pt x="1598" y="3596"/>
                </a:lnTo>
                <a:lnTo>
                  <a:pt x="1586" y="3391"/>
                </a:lnTo>
                <a:lnTo>
                  <a:pt x="229" y="3391"/>
                </a:lnTo>
                <a:close/>
                <a:moveTo>
                  <a:pt x="4446" y="1756"/>
                </a:moveTo>
                <a:lnTo>
                  <a:pt x="4240" y="1810"/>
                </a:lnTo>
                <a:lnTo>
                  <a:pt x="4031" y="1852"/>
                </a:lnTo>
                <a:lnTo>
                  <a:pt x="3822" y="1886"/>
                </a:lnTo>
                <a:lnTo>
                  <a:pt x="3608" y="1906"/>
                </a:lnTo>
                <a:lnTo>
                  <a:pt x="3393" y="1918"/>
                </a:lnTo>
                <a:lnTo>
                  <a:pt x="3393" y="3165"/>
                </a:lnTo>
                <a:lnTo>
                  <a:pt x="4747" y="3165"/>
                </a:lnTo>
                <a:lnTo>
                  <a:pt x="4735" y="2956"/>
                </a:lnTo>
                <a:lnTo>
                  <a:pt x="4713" y="2749"/>
                </a:lnTo>
                <a:lnTo>
                  <a:pt x="4681" y="2543"/>
                </a:lnTo>
                <a:lnTo>
                  <a:pt x="4637" y="2340"/>
                </a:lnTo>
                <a:lnTo>
                  <a:pt x="4583" y="2143"/>
                </a:lnTo>
                <a:lnTo>
                  <a:pt x="4520" y="1947"/>
                </a:lnTo>
                <a:lnTo>
                  <a:pt x="4446" y="1756"/>
                </a:lnTo>
                <a:close/>
                <a:moveTo>
                  <a:pt x="2114" y="1756"/>
                </a:moveTo>
                <a:lnTo>
                  <a:pt x="2040" y="1947"/>
                </a:lnTo>
                <a:lnTo>
                  <a:pt x="1977" y="2143"/>
                </a:lnTo>
                <a:lnTo>
                  <a:pt x="1923" y="2340"/>
                </a:lnTo>
                <a:lnTo>
                  <a:pt x="1879" y="2543"/>
                </a:lnTo>
                <a:lnTo>
                  <a:pt x="1847" y="2749"/>
                </a:lnTo>
                <a:lnTo>
                  <a:pt x="1825" y="2956"/>
                </a:lnTo>
                <a:lnTo>
                  <a:pt x="1813" y="3165"/>
                </a:lnTo>
                <a:lnTo>
                  <a:pt x="3167" y="3165"/>
                </a:lnTo>
                <a:lnTo>
                  <a:pt x="3167" y="1918"/>
                </a:lnTo>
                <a:lnTo>
                  <a:pt x="2952" y="1906"/>
                </a:lnTo>
                <a:lnTo>
                  <a:pt x="2738" y="1886"/>
                </a:lnTo>
                <a:lnTo>
                  <a:pt x="2527" y="1852"/>
                </a:lnTo>
                <a:lnTo>
                  <a:pt x="2320" y="1808"/>
                </a:lnTo>
                <a:lnTo>
                  <a:pt x="2114" y="1756"/>
                </a:lnTo>
                <a:close/>
                <a:moveTo>
                  <a:pt x="5555" y="1246"/>
                </a:moveTo>
                <a:lnTo>
                  <a:pt x="5385" y="1351"/>
                </a:lnTo>
                <a:lnTo>
                  <a:pt x="5210" y="1449"/>
                </a:lnTo>
                <a:lnTo>
                  <a:pt x="5030" y="1537"/>
                </a:lnTo>
                <a:lnTo>
                  <a:pt x="4849" y="1615"/>
                </a:lnTo>
                <a:lnTo>
                  <a:pt x="4661" y="1684"/>
                </a:lnTo>
                <a:lnTo>
                  <a:pt x="4739" y="1886"/>
                </a:lnTo>
                <a:lnTo>
                  <a:pt x="4805" y="2091"/>
                </a:lnTo>
                <a:lnTo>
                  <a:pt x="4861" y="2300"/>
                </a:lnTo>
                <a:lnTo>
                  <a:pt x="4905" y="2512"/>
                </a:lnTo>
                <a:lnTo>
                  <a:pt x="4938" y="2727"/>
                </a:lnTo>
                <a:lnTo>
                  <a:pt x="4962" y="2946"/>
                </a:lnTo>
                <a:lnTo>
                  <a:pt x="4972" y="3165"/>
                </a:lnTo>
                <a:lnTo>
                  <a:pt x="6331" y="3165"/>
                </a:lnTo>
                <a:lnTo>
                  <a:pt x="6319" y="2982"/>
                </a:lnTo>
                <a:lnTo>
                  <a:pt x="6295" y="2803"/>
                </a:lnTo>
                <a:lnTo>
                  <a:pt x="6263" y="2627"/>
                </a:lnTo>
                <a:lnTo>
                  <a:pt x="6219" y="2456"/>
                </a:lnTo>
                <a:lnTo>
                  <a:pt x="6167" y="2286"/>
                </a:lnTo>
                <a:lnTo>
                  <a:pt x="6105" y="2123"/>
                </a:lnTo>
                <a:lnTo>
                  <a:pt x="6033" y="1963"/>
                </a:lnTo>
                <a:lnTo>
                  <a:pt x="5956" y="1808"/>
                </a:lnTo>
                <a:lnTo>
                  <a:pt x="5866" y="1658"/>
                </a:lnTo>
                <a:lnTo>
                  <a:pt x="5770" y="1515"/>
                </a:lnTo>
                <a:lnTo>
                  <a:pt x="5666" y="1377"/>
                </a:lnTo>
                <a:lnTo>
                  <a:pt x="5555" y="1246"/>
                </a:lnTo>
                <a:close/>
                <a:moveTo>
                  <a:pt x="1003" y="1246"/>
                </a:moveTo>
                <a:lnTo>
                  <a:pt x="894" y="1377"/>
                </a:lnTo>
                <a:lnTo>
                  <a:pt x="790" y="1515"/>
                </a:lnTo>
                <a:lnTo>
                  <a:pt x="692" y="1658"/>
                </a:lnTo>
                <a:lnTo>
                  <a:pt x="604" y="1808"/>
                </a:lnTo>
                <a:lnTo>
                  <a:pt x="525" y="1963"/>
                </a:lnTo>
                <a:lnTo>
                  <a:pt x="455" y="2123"/>
                </a:lnTo>
                <a:lnTo>
                  <a:pt x="393" y="2286"/>
                </a:lnTo>
                <a:lnTo>
                  <a:pt x="339" y="2456"/>
                </a:lnTo>
                <a:lnTo>
                  <a:pt x="297" y="2627"/>
                </a:lnTo>
                <a:lnTo>
                  <a:pt x="263" y="2803"/>
                </a:lnTo>
                <a:lnTo>
                  <a:pt x="241" y="2982"/>
                </a:lnTo>
                <a:lnTo>
                  <a:pt x="229" y="3165"/>
                </a:lnTo>
                <a:lnTo>
                  <a:pt x="1586" y="3165"/>
                </a:lnTo>
                <a:lnTo>
                  <a:pt x="1598" y="2946"/>
                </a:lnTo>
                <a:lnTo>
                  <a:pt x="1622" y="2727"/>
                </a:lnTo>
                <a:lnTo>
                  <a:pt x="1655" y="2512"/>
                </a:lnTo>
                <a:lnTo>
                  <a:pt x="1699" y="2300"/>
                </a:lnTo>
                <a:lnTo>
                  <a:pt x="1755" y="2091"/>
                </a:lnTo>
                <a:lnTo>
                  <a:pt x="1821" y="1886"/>
                </a:lnTo>
                <a:lnTo>
                  <a:pt x="1897" y="1684"/>
                </a:lnTo>
                <a:lnTo>
                  <a:pt x="1711" y="1615"/>
                </a:lnTo>
                <a:lnTo>
                  <a:pt x="1530" y="1537"/>
                </a:lnTo>
                <a:lnTo>
                  <a:pt x="1350" y="1449"/>
                </a:lnTo>
                <a:lnTo>
                  <a:pt x="1175" y="1351"/>
                </a:lnTo>
                <a:lnTo>
                  <a:pt x="1003" y="1246"/>
                </a:lnTo>
                <a:close/>
                <a:moveTo>
                  <a:pt x="3393" y="299"/>
                </a:moveTo>
                <a:lnTo>
                  <a:pt x="3393" y="1692"/>
                </a:lnTo>
                <a:lnTo>
                  <a:pt x="3588" y="1680"/>
                </a:lnTo>
                <a:lnTo>
                  <a:pt x="3782" y="1662"/>
                </a:lnTo>
                <a:lnTo>
                  <a:pt x="3973" y="1633"/>
                </a:lnTo>
                <a:lnTo>
                  <a:pt x="4163" y="1595"/>
                </a:lnTo>
                <a:lnTo>
                  <a:pt x="4350" y="1547"/>
                </a:lnTo>
                <a:lnTo>
                  <a:pt x="4260" y="1373"/>
                </a:lnTo>
                <a:lnTo>
                  <a:pt x="4161" y="1204"/>
                </a:lnTo>
                <a:lnTo>
                  <a:pt x="4053" y="1039"/>
                </a:lnTo>
                <a:lnTo>
                  <a:pt x="3937" y="879"/>
                </a:lnTo>
                <a:lnTo>
                  <a:pt x="3814" y="726"/>
                </a:lnTo>
                <a:lnTo>
                  <a:pt x="3682" y="578"/>
                </a:lnTo>
                <a:lnTo>
                  <a:pt x="3540" y="435"/>
                </a:lnTo>
                <a:lnTo>
                  <a:pt x="3393" y="299"/>
                </a:lnTo>
                <a:close/>
                <a:moveTo>
                  <a:pt x="3167" y="299"/>
                </a:moveTo>
                <a:lnTo>
                  <a:pt x="3018" y="435"/>
                </a:lnTo>
                <a:lnTo>
                  <a:pt x="2878" y="578"/>
                </a:lnTo>
                <a:lnTo>
                  <a:pt x="2746" y="726"/>
                </a:lnTo>
                <a:lnTo>
                  <a:pt x="2621" y="879"/>
                </a:lnTo>
                <a:lnTo>
                  <a:pt x="2505" y="1039"/>
                </a:lnTo>
                <a:lnTo>
                  <a:pt x="2397" y="1204"/>
                </a:lnTo>
                <a:lnTo>
                  <a:pt x="2300" y="1373"/>
                </a:lnTo>
                <a:lnTo>
                  <a:pt x="2208" y="1547"/>
                </a:lnTo>
                <a:lnTo>
                  <a:pt x="2395" y="1595"/>
                </a:lnTo>
                <a:lnTo>
                  <a:pt x="2585" y="1633"/>
                </a:lnTo>
                <a:lnTo>
                  <a:pt x="2778" y="1662"/>
                </a:lnTo>
                <a:lnTo>
                  <a:pt x="2972" y="1680"/>
                </a:lnTo>
                <a:lnTo>
                  <a:pt x="3167" y="1692"/>
                </a:lnTo>
                <a:lnTo>
                  <a:pt x="3167" y="299"/>
                </a:lnTo>
                <a:close/>
                <a:moveTo>
                  <a:pt x="3678" y="253"/>
                </a:moveTo>
                <a:lnTo>
                  <a:pt x="3816" y="389"/>
                </a:lnTo>
                <a:lnTo>
                  <a:pt x="3945" y="530"/>
                </a:lnTo>
                <a:lnTo>
                  <a:pt x="4067" y="678"/>
                </a:lnTo>
                <a:lnTo>
                  <a:pt x="4183" y="827"/>
                </a:lnTo>
                <a:lnTo>
                  <a:pt x="4290" y="985"/>
                </a:lnTo>
                <a:lnTo>
                  <a:pt x="4392" y="1144"/>
                </a:lnTo>
                <a:lnTo>
                  <a:pt x="4484" y="1310"/>
                </a:lnTo>
                <a:lnTo>
                  <a:pt x="4569" y="1477"/>
                </a:lnTo>
                <a:lnTo>
                  <a:pt x="4741" y="1415"/>
                </a:lnTo>
                <a:lnTo>
                  <a:pt x="4911" y="1343"/>
                </a:lnTo>
                <a:lnTo>
                  <a:pt x="5076" y="1264"/>
                </a:lnTo>
                <a:lnTo>
                  <a:pt x="5238" y="1176"/>
                </a:lnTo>
                <a:lnTo>
                  <a:pt x="5395" y="1080"/>
                </a:lnTo>
                <a:lnTo>
                  <a:pt x="5268" y="963"/>
                </a:lnTo>
                <a:lnTo>
                  <a:pt x="5132" y="855"/>
                </a:lnTo>
                <a:lnTo>
                  <a:pt x="4990" y="751"/>
                </a:lnTo>
                <a:lnTo>
                  <a:pt x="4843" y="658"/>
                </a:lnTo>
                <a:lnTo>
                  <a:pt x="4691" y="574"/>
                </a:lnTo>
                <a:lnTo>
                  <a:pt x="4534" y="496"/>
                </a:lnTo>
                <a:lnTo>
                  <a:pt x="4370" y="429"/>
                </a:lnTo>
                <a:lnTo>
                  <a:pt x="4204" y="371"/>
                </a:lnTo>
                <a:lnTo>
                  <a:pt x="4033" y="321"/>
                </a:lnTo>
                <a:lnTo>
                  <a:pt x="3857" y="283"/>
                </a:lnTo>
                <a:lnTo>
                  <a:pt x="3678" y="253"/>
                </a:lnTo>
                <a:close/>
                <a:moveTo>
                  <a:pt x="2882" y="253"/>
                </a:moveTo>
                <a:lnTo>
                  <a:pt x="2703" y="283"/>
                </a:lnTo>
                <a:lnTo>
                  <a:pt x="2527" y="321"/>
                </a:lnTo>
                <a:lnTo>
                  <a:pt x="2356" y="371"/>
                </a:lnTo>
                <a:lnTo>
                  <a:pt x="2188" y="429"/>
                </a:lnTo>
                <a:lnTo>
                  <a:pt x="2026" y="496"/>
                </a:lnTo>
                <a:lnTo>
                  <a:pt x="1869" y="574"/>
                </a:lnTo>
                <a:lnTo>
                  <a:pt x="1715" y="658"/>
                </a:lnTo>
                <a:lnTo>
                  <a:pt x="1570" y="751"/>
                </a:lnTo>
                <a:lnTo>
                  <a:pt x="1428" y="855"/>
                </a:lnTo>
                <a:lnTo>
                  <a:pt x="1292" y="963"/>
                </a:lnTo>
                <a:lnTo>
                  <a:pt x="1165" y="1080"/>
                </a:lnTo>
                <a:lnTo>
                  <a:pt x="1322" y="1176"/>
                </a:lnTo>
                <a:lnTo>
                  <a:pt x="1484" y="1264"/>
                </a:lnTo>
                <a:lnTo>
                  <a:pt x="1649" y="1343"/>
                </a:lnTo>
                <a:lnTo>
                  <a:pt x="1819" y="1415"/>
                </a:lnTo>
                <a:lnTo>
                  <a:pt x="1989" y="1477"/>
                </a:lnTo>
                <a:lnTo>
                  <a:pt x="2074" y="1310"/>
                </a:lnTo>
                <a:lnTo>
                  <a:pt x="2168" y="1144"/>
                </a:lnTo>
                <a:lnTo>
                  <a:pt x="2270" y="985"/>
                </a:lnTo>
                <a:lnTo>
                  <a:pt x="2377" y="827"/>
                </a:lnTo>
                <a:lnTo>
                  <a:pt x="2493" y="678"/>
                </a:lnTo>
                <a:lnTo>
                  <a:pt x="2615" y="530"/>
                </a:lnTo>
                <a:lnTo>
                  <a:pt x="2744" y="389"/>
                </a:lnTo>
                <a:lnTo>
                  <a:pt x="2882" y="253"/>
                </a:lnTo>
                <a:close/>
                <a:moveTo>
                  <a:pt x="3279" y="0"/>
                </a:moveTo>
                <a:lnTo>
                  <a:pt x="3329" y="2"/>
                </a:lnTo>
                <a:lnTo>
                  <a:pt x="3393" y="4"/>
                </a:lnTo>
                <a:lnTo>
                  <a:pt x="3393" y="4"/>
                </a:lnTo>
                <a:lnTo>
                  <a:pt x="3584" y="16"/>
                </a:lnTo>
                <a:lnTo>
                  <a:pt x="3772" y="38"/>
                </a:lnTo>
                <a:lnTo>
                  <a:pt x="3955" y="72"/>
                </a:lnTo>
                <a:lnTo>
                  <a:pt x="4135" y="114"/>
                </a:lnTo>
                <a:lnTo>
                  <a:pt x="4312" y="167"/>
                </a:lnTo>
                <a:lnTo>
                  <a:pt x="4484" y="229"/>
                </a:lnTo>
                <a:lnTo>
                  <a:pt x="4651" y="301"/>
                </a:lnTo>
                <a:lnTo>
                  <a:pt x="4813" y="383"/>
                </a:lnTo>
                <a:lnTo>
                  <a:pt x="4970" y="472"/>
                </a:lnTo>
                <a:lnTo>
                  <a:pt x="5122" y="568"/>
                </a:lnTo>
                <a:lnTo>
                  <a:pt x="5268" y="674"/>
                </a:lnTo>
                <a:lnTo>
                  <a:pt x="5407" y="787"/>
                </a:lnTo>
                <a:lnTo>
                  <a:pt x="5541" y="907"/>
                </a:lnTo>
                <a:lnTo>
                  <a:pt x="5668" y="1035"/>
                </a:lnTo>
                <a:lnTo>
                  <a:pt x="5668" y="1035"/>
                </a:lnTo>
                <a:lnTo>
                  <a:pt x="5668" y="1037"/>
                </a:lnTo>
                <a:lnTo>
                  <a:pt x="5668" y="1037"/>
                </a:lnTo>
                <a:lnTo>
                  <a:pt x="5792" y="1176"/>
                </a:lnTo>
                <a:lnTo>
                  <a:pt x="5908" y="1322"/>
                </a:lnTo>
                <a:lnTo>
                  <a:pt x="6016" y="1473"/>
                </a:lnTo>
                <a:lnTo>
                  <a:pt x="6115" y="1633"/>
                </a:lnTo>
                <a:lnTo>
                  <a:pt x="6205" y="1796"/>
                </a:lnTo>
                <a:lnTo>
                  <a:pt x="6285" y="1965"/>
                </a:lnTo>
                <a:lnTo>
                  <a:pt x="6355" y="2141"/>
                </a:lnTo>
                <a:lnTo>
                  <a:pt x="6416" y="2320"/>
                </a:lnTo>
                <a:lnTo>
                  <a:pt x="6466" y="2504"/>
                </a:lnTo>
                <a:lnTo>
                  <a:pt x="6506" y="2693"/>
                </a:lnTo>
                <a:lnTo>
                  <a:pt x="6536" y="2884"/>
                </a:lnTo>
                <a:lnTo>
                  <a:pt x="6554" y="3080"/>
                </a:lnTo>
                <a:lnTo>
                  <a:pt x="6560" y="3279"/>
                </a:lnTo>
                <a:lnTo>
                  <a:pt x="6554" y="3468"/>
                </a:lnTo>
                <a:lnTo>
                  <a:pt x="6538" y="3658"/>
                </a:lnTo>
                <a:lnTo>
                  <a:pt x="6510" y="3841"/>
                </a:lnTo>
                <a:lnTo>
                  <a:pt x="6474" y="4023"/>
                </a:lnTo>
                <a:lnTo>
                  <a:pt x="6426" y="4202"/>
                </a:lnTo>
                <a:lnTo>
                  <a:pt x="6371" y="4375"/>
                </a:lnTo>
                <a:lnTo>
                  <a:pt x="6305" y="4545"/>
                </a:lnTo>
                <a:lnTo>
                  <a:pt x="6231" y="4708"/>
                </a:lnTo>
                <a:lnTo>
                  <a:pt x="6147" y="4868"/>
                </a:lnTo>
                <a:lnTo>
                  <a:pt x="6055" y="5023"/>
                </a:lnTo>
                <a:lnTo>
                  <a:pt x="5956" y="5171"/>
                </a:lnTo>
                <a:lnTo>
                  <a:pt x="5848" y="5314"/>
                </a:lnTo>
                <a:lnTo>
                  <a:pt x="5732" y="5452"/>
                </a:lnTo>
                <a:lnTo>
                  <a:pt x="5732" y="5452"/>
                </a:lnTo>
                <a:lnTo>
                  <a:pt x="5730" y="5454"/>
                </a:lnTo>
                <a:lnTo>
                  <a:pt x="5728" y="5456"/>
                </a:lnTo>
                <a:lnTo>
                  <a:pt x="5726" y="5458"/>
                </a:lnTo>
                <a:lnTo>
                  <a:pt x="5599" y="5593"/>
                </a:lnTo>
                <a:lnTo>
                  <a:pt x="5463" y="5721"/>
                </a:lnTo>
                <a:lnTo>
                  <a:pt x="5321" y="5840"/>
                </a:lnTo>
                <a:lnTo>
                  <a:pt x="5172" y="5952"/>
                </a:lnTo>
                <a:lnTo>
                  <a:pt x="5018" y="6056"/>
                </a:lnTo>
                <a:lnTo>
                  <a:pt x="4857" y="6151"/>
                </a:lnTo>
                <a:lnTo>
                  <a:pt x="4689" y="6237"/>
                </a:lnTo>
                <a:lnTo>
                  <a:pt x="4518" y="6313"/>
                </a:lnTo>
                <a:lnTo>
                  <a:pt x="4342" y="6379"/>
                </a:lnTo>
                <a:lnTo>
                  <a:pt x="4159" y="6434"/>
                </a:lnTo>
                <a:lnTo>
                  <a:pt x="3973" y="6480"/>
                </a:lnTo>
                <a:lnTo>
                  <a:pt x="3784" y="6516"/>
                </a:lnTo>
                <a:lnTo>
                  <a:pt x="3590" y="6540"/>
                </a:lnTo>
                <a:lnTo>
                  <a:pt x="3393" y="6554"/>
                </a:lnTo>
                <a:lnTo>
                  <a:pt x="3393" y="6554"/>
                </a:lnTo>
                <a:lnTo>
                  <a:pt x="3329" y="6554"/>
                </a:lnTo>
                <a:lnTo>
                  <a:pt x="3279" y="6556"/>
                </a:lnTo>
                <a:lnTo>
                  <a:pt x="3229" y="6554"/>
                </a:lnTo>
                <a:lnTo>
                  <a:pt x="3167" y="6554"/>
                </a:lnTo>
                <a:lnTo>
                  <a:pt x="3165" y="6554"/>
                </a:lnTo>
                <a:lnTo>
                  <a:pt x="2970" y="6540"/>
                </a:lnTo>
                <a:lnTo>
                  <a:pt x="2776" y="6516"/>
                </a:lnTo>
                <a:lnTo>
                  <a:pt x="2587" y="6482"/>
                </a:lnTo>
                <a:lnTo>
                  <a:pt x="2401" y="6436"/>
                </a:lnTo>
                <a:lnTo>
                  <a:pt x="2220" y="6379"/>
                </a:lnTo>
                <a:lnTo>
                  <a:pt x="2042" y="6313"/>
                </a:lnTo>
                <a:lnTo>
                  <a:pt x="1871" y="6237"/>
                </a:lnTo>
                <a:lnTo>
                  <a:pt x="1703" y="6151"/>
                </a:lnTo>
                <a:lnTo>
                  <a:pt x="1544" y="6058"/>
                </a:lnTo>
                <a:lnTo>
                  <a:pt x="1388" y="5954"/>
                </a:lnTo>
                <a:lnTo>
                  <a:pt x="1241" y="5842"/>
                </a:lnTo>
                <a:lnTo>
                  <a:pt x="1099" y="5723"/>
                </a:lnTo>
                <a:lnTo>
                  <a:pt x="963" y="5595"/>
                </a:lnTo>
                <a:lnTo>
                  <a:pt x="836" y="5462"/>
                </a:lnTo>
                <a:lnTo>
                  <a:pt x="832" y="5458"/>
                </a:lnTo>
                <a:lnTo>
                  <a:pt x="828" y="5454"/>
                </a:lnTo>
                <a:lnTo>
                  <a:pt x="828" y="5452"/>
                </a:lnTo>
                <a:lnTo>
                  <a:pt x="828" y="5452"/>
                </a:lnTo>
                <a:lnTo>
                  <a:pt x="712" y="5314"/>
                </a:lnTo>
                <a:lnTo>
                  <a:pt x="604" y="5171"/>
                </a:lnTo>
                <a:lnTo>
                  <a:pt x="505" y="5023"/>
                </a:lnTo>
                <a:lnTo>
                  <a:pt x="413" y="4868"/>
                </a:lnTo>
                <a:lnTo>
                  <a:pt x="329" y="4708"/>
                </a:lnTo>
                <a:lnTo>
                  <a:pt x="255" y="4545"/>
                </a:lnTo>
                <a:lnTo>
                  <a:pt x="189" y="4375"/>
                </a:lnTo>
                <a:lnTo>
                  <a:pt x="132" y="4202"/>
                </a:lnTo>
                <a:lnTo>
                  <a:pt x="86" y="4023"/>
                </a:lnTo>
                <a:lnTo>
                  <a:pt x="48" y="3841"/>
                </a:lnTo>
                <a:lnTo>
                  <a:pt x="22" y="3658"/>
                </a:lnTo>
                <a:lnTo>
                  <a:pt x="6" y="3468"/>
                </a:lnTo>
                <a:lnTo>
                  <a:pt x="0" y="3279"/>
                </a:lnTo>
                <a:lnTo>
                  <a:pt x="6" y="3080"/>
                </a:lnTo>
                <a:lnTo>
                  <a:pt x="24" y="2884"/>
                </a:lnTo>
                <a:lnTo>
                  <a:pt x="52" y="2693"/>
                </a:lnTo>
                <a:lnTo>
                  <a:pt x="92" y="2504"/>
                </a:lnTo>
                <a:lnTo>
                  <a:pt x="144" y="2320"/>
                </a:lnTo>
                <a:lnTo>
                  <a:pt x="203" y="2141"/>
                </a:lnTo>
                <a:lnTo>
                  <a:pt x="275" y="1965"/>
                </a:lnTo>
                <a:lnTo>
                  <a:pt x="355" y="1796"/>
                </a:lnTo>
                <a:lnTo>
                  <a:pt x="445" y="1633"/>
                </a:lnTo>
                <a:lnTo>
                  <a:pt x="545" y="1473"/>
                </a:lnTo>
                <a:lnTo>
                  <a:pt x="652" y="1322"/>
                </a:lnTo>
                <a:lnTo>
                  <a:pt x="768" y="1176"/>
                </a:lnTo>
                <a:lnTo>
                  <a:pt x="890" y="1037"/>
                </a:lnTo>
                <a:lnTo>
                  <a:pt x="890" y="1037"/>
                </a:lnTo>
                <a:lnTo>
                  <a:pt x="892" y="1035"/>
                </a:lnTo>
                <a:lnTo>
                  <a:pt x="892" y="1035"/>
                </a:lnTo>
                <a:lnTo>
                  <a:pt x="1019" y="907"/>
                </a:lnTo>
                <a:lnTo>
                  <a:pt x="1153" y="787"/>
                </a:lnTo>
                <a:lnTo>
                  <a:pt x="1292" y="674"/>
                </a:lnTo>
                <a:lnTo>
                  <a:pt x="1438" y="568"/>
                </a:lnTo>
                <a:lnTo>
                  <a:pt x="1590" y="472"/>
                </a:lnTo>
                <a:lnTo>
                  <a:pt x="1747" y="383"/>
                </a:lnTo>
                <a:lnTo>
                  <a:pt x="1909" y="301"/>
                </a:lnTo>
                <a:lnTo>
                  <a:pt x="2076" y="229"/>
                </a:lnTo>
                <a:lnTo>
                  <a:pt x="2248" y="167"/>
                </a:lnTo>
                <a:lnTo>
                  <a:pt x="2425" y="114"/>
                </a:lnTo>
                <a:lnTo>
                  <a:pt x="2605" y="72"/>
                </a:lnTo>
                <a:lnTo>
                  <a:pt x="2788" y="38"/>
                </a:lnTo>
                <a:lnTo>
                  <a:pt x="2976" y="16"/>
                </a:lnTo>
                <a:lnTo>
                  <a:pt x="3167" y="4"/>
                </a:lnTo>
                <a:lnTo>
                  <a:pt x="3167" y="4"/>
                </a:lnTo>
                <a:lnTo>
                  <a:pt x="3229" y="2"/>
                </a:lnTo>
                <a:lnTo>
                  <a:pt x="3279" y="0"/>
                </a:lnTo>
                <a:close/>
              </a:path>
            </a:pathLst>
          </a:custGeom>
          <a:solidFill>
            <a:srgbClr val="4472C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800" b="0" i="0" u="none" strike="noStrike" kern="1200" cap="none" spc="0" normalizeH="0" baseline="0" noProof="0">
              <a:ln>
                <a:noFill/>
              </a:ln>
              <a:solidFill>
                <a:prstClr val="black"/>
              </a:solidFill>
              <a:effectLst/>
              <a:uLnTx/>
              <a:uFillTx/>
              <a:latin typeface="Segoe UI Light" panose="020B0502040204020203" pitchFamily="34" charset="0"/>
              <a:ea typeface="Open Sans" panose="020B0606030504020204" pitchFamily="34" charset="0"/>
              <a:cs typeface="Segoe UI Light" panose="020B0502040204020203" pitchFamily="34" charset="0"/>
            </a:endParaRPr>
          </a:p>
        </p:txBody>
      </p:sp>
      <p:sp>
        <p:nvSpPr>
          <p:cNvPr id="136" name="TextBox 135">
            <a:extLst>
              <a:ext uri="{FF2B5EF4-FFF2-40B4-BE49-F238E27FC236}">
                <a16:creationId xmlns:a16="http://schemas.microsoft.com/office/drawing/2014/main" id="{E655525E-6189-4254-A016-156BC3BE6DC2}"/>
              </a:ext>
            </a:extLst>
          </p:cNvPr>
          <p:cNvSpPr txBox="1"/>
          <p:nvPr/>
        </p:nvSpPr>
        <p:spPr>
          <a:xfrm>
            <a:off x="6566560" y="2532047"/>
            <a:ext cx="4288997" cy="547714"/>
          </a:xfrm>
          <a:prstGeom prst="rect">
            <a:avLst/>
          </a:prstGeom>
          <a:noFill/>
        </p:spPr>
        <p:txBody>
          <a:bodyPr wrap="square" lIns="0" rIns="0"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Segoe UI Light" panose="020B0502040204020203" pitchFamily="34" charset="0"/>
                <a:ea typeface="Open Sans" pitchFamily="34" charset="0"/>
                <a:cs typeface="Segoe UI Light" panose="020B0502040204020203" pitchFamily="34" charset="0"/>
              </a:rPr>
              <a:t>User directly learning on the subject. So, they are familiar with the real situation</a:t>
            </a:r>
          </a:p>
        </p:txBody>
      </p:sp>
      <p:sp>
        <p:nvSpPr>
          <p:cNvPr id="28" name="Rectangle 27">
            <a:extLst>
              <a:ext uri="{FF2B5EF4-FFF2-40B4-BE49-F238E27FC236}">
                <a16:creationId xmlns:a16="http://schemas.microsoft.com/office/drawing/2014/main" id="{D0194841-9314-457A-A496-EEB8505AA811}"/>
              </a:ext>
            </a:extLst>
          </p:cNvPr>
          <p:cNvSpPr/>
          <p:nvPr/>
        </p:nvSpPr>
        <p:spPr>
          <a:xfrm>
            <a:off x="831146" y="4868205"/>
            <a:ext cx="3091805" cy="584775"/>
          </a:xfrm>
          <a:prstGeom prst="rect">
            <a:avLst/>
          </a:prstGeom>
        </p:spPr>
        <p:txBody>
          <a:bodyPr wrap="square">
            <a:spAutoFit/>
          </a:bodyPr>
          <a:lstStyle/>
          <a:p>
            <a:pPr lvl="0" algn="ctr"/>
            <a:r>
              <a:rPr lang="en-IN" sz="1600" dirty="0">
                <a:solidFill>
                  <a:srgbClr val="002060"/>
                </a:solidFill>
                <a:latin typeface="Segoe UI Light" panose="020B0502040204020203" pitchFamily="34" charset="0"/>
                <a:ea typeface="Open Sans" pitchFamily="34" charset="0"/>
                <a:cs typeface="Segoe UI Light" panose="020B0502040204020203" pitchFamily="34" charset="0"/>
              </a:rPr>
              <a:t>Microsoft Dynamics 365 </a:t>
            </a:r>
          </a:p>
          <a:p>
            <a:pPr lvl="0" algn="ctr"/>
            <a:r>
              <a:rPr lang="en-IN" sz="1600" dirty="0">
                <a:solidFill>
                  <a:srgbClr val="002060"/>
                </a:solidFill>
                <a:latin typeface="Segoe UI Light" panose="020B0502040204020203" pitchFamily="34" charset="0"/>
                <a:ea typeface="Open Sans" pitchFamily="34" charset="0"/>
                <a:cs typeface="Segoe UI Light" panose="020B0502040204020203" pitchFamily="34" charset="0"/>
              </a:rPr>
              <a:t>Layout</a:t>
            </a:r>
          </a:p>
        </p:txBody>
      </p:sp>
      <p:grpSp>
        <p:nvGrpSpPr>
          <p:cNvPr id="31" name="Group 30">
            <a:extLst>
              <a:ext uri="{FF2B5EF4-FFF2-40B4-BE49-F238E27FC236}">
                <a16:creationId xmlns:a16="http://schemas.microsoft.com/office/drawing/2014/main" id="{FA409CDF-C163-474C-8EF6-B2B21F2E7EC3}"/>
              </a:ext>
            </a:extLst>
          </p:cNvPr>
          <p:cNvGrpSpPr/>
          <p:nvPr/>
        </p:nvGrpSpPr>
        <p:grpSpPr>
          <a:xfrm>
            <a:off x="5890841" y="5316522"/>
            <a:ext cx="410315" cy="440328"/>
            <a:chOff x="8770938" y="1406525"/>
            <a:chExt cx="1584326" cy="1700213"/>
          </a:xfrm>
          <a:solidFill>
            <a:srgbClr val="4472C4"/>
          </a:solidFill>
        </p:grpSpPr>
        <p:sp>
          <p:nvSpPr>
            <p:cNvPr id="32" name="Freeform 21">
              <a:extLst>
                <a:ext uri="{FF2B5EF4-FFF2-40B4-BE49-F238E27FC236}">
                  <a16:creationId xmlns:a16="http://schemas.microsoft.com/office/drawing/2014/main" id="{1DBDD32F-33DD-4F7C-B800-655AAD095BFA}"/>
                </a:ext>
              </a:extLst>
            </p:cNvPr>
            <p:cNvSpPr>
              <a:spLocks/>
            </p:cNvSpPr>
            <p:nvPr/>
          </p:nvSpPr>
          <p:spPr bwMode="auto">
            <a:xfrm>
              <a:off x="8939213" y="1577975"/>
              <a:ext cx="261938" cy="285750"/>
            </a:xfrm>
            <a:custGeom>
              <a:avLst/>
              <a:gdLst>
                <a:gd name="T0" fmla="*/ 329 w 658"/>
                <a:gd name="T1" fmla="*/ 0 h 723"/>
                <a:gd name="T2" fmla="*/ 378 w 658"/>
                <a:gd name="T3" fmla="*/ 3 h 723"/>
                <a:gd name="T4" fmla="*/ 424 w 658"/>
                <a:gd name="T5" fmla="*/ 13 h 723"/>
                <a:gd name="T6" fmla="*/ 468 w 658"/>
                <a:gd name="T7" fmla="*/ 30 h 723"/>
                <a:gd name="T8" fmla="*/ 509 w 658"/>
                <a:gd name="T9" fmla="*/ 52 h 723"/>
                <a:gd name="T10" fmla="*/ 545 w 658"/>
                <a:gd name="T11" fmla="*/ 81 h 723"/>
                <a:gd name="T12" fmla="*/ 578 w 658"/>
                <a:gd name="T13" fmla="*/ 113 h 723"/>
                <a:gd name="T14" fmla="*/ 606 w 658"/>
                <a:gd name="T15" fmla="*/ 150 h 723"/>
                <a:gd name="T16" fmla="*/ 628 w 658"/>
                <a:gd name="T17" fmla="*/ 190 h 723"/>
                <a:gd name="T18" fmla="*/ 645 w 658"/>
                <a:gd name="T19" fmla="*/ 235 h 723"/>
                <a:gd name="T20" fmla="*/ 656 w 658"/>
                <a:gd name="T21" fmla="*/ 280 h 723"/>
                <a:gd name="T22" fmla="*/ 658 w 658"/>
                <a:gd name="T23" fmla="*/ 330 h 723"/>
                <a:gd name="T24" fmla="*/ 656 w 658"/>
                <a:gd name="T25" fmla="*/ 375 h 723"/>
                <a:gd name="T26" fmla="*/ 647 w 658"/>
                <a:gd name="T27" fmla="*/ 422 h 723"/>
                <a:gd name="T28" fmla="*/ 634 w 658"/>
                <a:gd name="T29" fmla="*/ 468 h 723"/>
                <a:gd name="T30" fmla="*/ 614 w 658"/>
                <a:gd name="T31" fmla="*/ 512 h 723"/>
                <a:gd name="T32" fmla="*/ 591 w 658"/>
                <a:gd name="T33" fmla="*/ 555 h 723"/>
                <a:gd name="T34" fmla="*/ 562 w 658"/>
                <a:gd name="T35" fmla="*/ 594 h 723"/>
                <a:gd name="T36" fmla="*/ 531 w 658"/>
                <a:gd name="T37" fmla="*/ 631 h 723"/>
                <a:gd name="T38" fmla="*/ 496 w 658"/>
                <a:gd name="T39" fmla="*/ 662 h 723"/>
                <a:gd name="T40" fmla="*/ 458 w 658"/>
                <a:gd name="T41" fmla="*/ 687 h 723"/>
                <a:gd name="T42" fmla="*/ 417 w 658"/>
                <a:gd name="T43" fmla="*/ 706 h 723"/>
                <a:gd name="T44" fmla="*/ 374 w 658"/>
                <a:gd name="T45" fmla="*/ 720 h 723"/>
                <a:gd name="T46" fmla="*/ 329 w 658"/>
                <a:gd name="T47" fmla="*/ 723 h 723"/>
                <a:gd name="T48" fmla="*/ 285 w 658"/>
                <a:gd name="T49" fmla="*/ 720 h 723"/>
                <a:gd name="T50" fmla="*/ 242 w 658"/>
                <a:gd name="T51" fmla="*/ 706 h 723"/>
                <a:gd name="T52" fmla="*/ 201 w 658"/>
                <a:gd name="T53" fmla="*/ 687 h 723"/>
                <a:gd name="T54" fmla="*/ 162 w 658"/>
                <a:gd name="T55" fmla="*/ 662 h 723"/>
                <a:gd name="T56" fmla="*/ 127 w 658"/>
                <a:gd name="T57" fmla="*/ 631 h 723"/>
                <a:gd name="T58" fmla="*/ 96 w 658"/>
                <a:gd name="T59" fmla="*/ 594 h 723"/>
                <a:gd name="T60" fmla="*/ 69 w 658"/>
                <a:gd name="T61" fmla="*/ 555 h 723"/>
                <a:gd name="T62" fmla="*/ 45 w 658"/>
                <a:gd name="T63" fmla="*/ 512 h 723"/>
                <a:gd name="T64" fmla="*/ 26 w 658"/>
                <a:gd name="T65" fmla="*/ 468 h 723"/>
                <a:gd name="T66" fmla="*/ 11 w 658"/>
                <a:gd name="T67" fmla="*/ 422 h 723"/>
                <a:gd name="T68" fmla="*/ 2 w 658"/>
                <a:gd name="T69" fmla="*/ 375 h 723"/>
                <a:gd name="T70" fmla="*/ 0 w 658"/>
                <a:gd name="T71" fmla="*/ 330 h 723"/>
                <a:gd name="T72" fmla="*/ 4 w 658"/>
                <a:gd name="T73" fmla="*/ 282 h 723"/>
                <a:gd name="T74" fmla="*/ 14 w 658"/>
                <a:gd name="T75" fmla="*/ 235 h 723"/>
                <a:gd name="T76" fmla="*/ 31 w 658"/>
                <a:gd name="T77" fmla="*/ 190 h 723"/>
                <a:gd name="T78" fmla="*/ 53 w 658"/>
                <a:gd name="T79" fmla="*/ 150 h 723"/>
                <a:gd name="T80" fmla="*/ 80 w 658"/>
                <a:gd name="T81" fmla="*/ 113 h 723"/>
                <a:gd name="T82" fmla="*/ 113 w 658"/>
                <a:gd name="T83" fmla="*/ 81 h 723"/>
                <a:gd name="T84" fmla="*/ 149 w 658"/>
                <a:gd name="T85" fmla="*/ 52 h 723"/>
                <a:gd name="T86" fmla="*/ 190 w 658"/>
                <a:gd name="T87" fmla="*/ 30 h 723"/>
                <a:gd name="T88" fmla="*/ 234 w 658"/>
                <a:gd name="T89" fmla="*/ 13 h 723"/>
                <a:gd name="T90" fmla="*/ 281 w 658"/>
                <a:gd name="T91" fmla="*/ 3 h 723"/>
                <a:gd name="T92" fmla="*/ 329 w 658"/>
                <a:gd name="T93" fmla="*/ 0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58" h="723">
                  <a:moveTo>
                    <a:pt x="329" y="0"/>
                  </a:moveTo>
                  <a:lnTo>
                    <a:pt x="378" y="3"/>
                  </a:lnTo>
                  <a:lnTo>
                    <a:pt x="424" y="13"/>
                  </a:lnTo>
                  <a:lnTo>
                    <a:pt x="468" y="30"/>
                  </a:lnTo>
                  <a:lnTo>
                    <a:pt x="509" y="52"/>
                  </a:lnTo>
                  <a:lnTo>
                    <a:pt x="545" y="81"/>
                  </a:lnTo>
                  <a:lnTo>
                    <a:pt x="578" y="113"/>
                  </a:lnTo>
                  <a:lnTo>
                    <a:pt x="606" y="150"/>
                  </a:lnTo>
                  <a:lnTo>
                    <a:pt x="628" y="190"/>
                  </a:lnTo>
                  <a:lnTo>
                    <a:pt x="645" y="235"/>
                  </a:lnTo>
                  <a:lnTo>
                    <a:pt x="656" y="280"/>
                  </a:lnTo>
                  <a:lnTo>
                    <a:pt x="658" y="330"/>
                  </a:lnTo>
                  <a:lnTo>
                    <a:pt x="656" y="375"/>
                  </a:lnTo>
                  <a:lnTo>
                    <a:pt x="647" y="422"/>
                  </a:lnTo>
                  <a:lnTo>
                    <a:pt x="634" y="468"/>
                  </a:lnTo>
                  <a:lnTo>
                    <a:pt x="614" y="512"/>
                  </a:lnTo>
                  <a:lnTo>
                    <a:pt x="591" y="555"/>
                  </a:lnTo>
                  <a:lnTo>
                    <a:pt x="562" y="594"/>
                  </a:lnTo>
                  <a:lnTo>
                    <a:pt x="531" y="631"/>
                  </a:lnTo>
                  <a:lnTo>
                    <a:pt x="496" y="662"/>
                  </a:lnTo>
                  <a:lnTo>
                    <a:pt x="458" y="687"/>
                  </a:lnTo>
                  <a:lnTo>
                    <a:pt x="417" y="706"/>
                  </a:lnTo>
                  <a:lnTo>
                    <a:pt x="374" y="720"/>
                  </a:lnTo>
                  <a:lnTo>
                    <a:pt x="329" y="723"/>
                  </a:lnTo>
                  <a:lnTo>
                    <a:pt x="285" y="720"/>
                  </a:lnTo>
                  <a:lnTo>
                    <a:pt x="242" y="706"/>
                  </a:lnTo>
                  <a:lnTo>
                    <a:pt x="201" y="687"/>
                  </a:lnTo>
                  <a:lnTo>
                    <a:pt x="162" y="662"/>
                  </a:lnTo>
                  <a:lnTo>
                    <a:pt x="127" y="631"/>
                  </a:lnTo>
                  <a:lnTo>
                    <a:pt x="96" y="594"/>
                  </a:lnTo>
                  <a:lnTo>
                    <a:pt x="69" y="555"/>
                  </a:lnTo>
                  <a:lnTo>
                    <a:pt x="45" y="512"/>
                  </a:lnTo>
                  <a:lnTo>
                    <a:pt x="26" y="468"/>
                  </a:lnTo>
                  <a:lnTo>
                    <a:pt x="11" y="422"/>
                  </a:lnTo>
                  <a:lnTo>
                    <a:pt x="2" y="375"/>
                  </a:lnTo>
                  <a:lnTo>
                    <a:pt x="0" y="330"/>
                  </a:lnTo>
                  <a:lnTo>
                    <a:pt x="4" y="282"/>
                  </a:lnTo>
                  <a:lnTo>
                    <a:pt x="14" y="235"/>
                  </a:lnTo>
                  <a:lnTo>
                    <a:pt x="31" y="190"/>
                  </a:lnTo>
                  <a:lnTo>
                    <a:pt x="53" y="150"/>
                  </a:lnTo>
                  <a:lnTo>
                    <a:pt x="80" y="113"/>
                  </a:lnTo>
                  <a:lnTo>
                    <a:pt x="113" y="81"/>
                  </a:lnTo>
                  <a:lnTo>
                    <a:pt x="149" y="52"/>
                  </a:lnTo>
                  <a:lnTo>
                    <a:pt x="190" y="30"/>
                  </a:lnTo>
                  <a:lnTo>
                    <a:pt x="234" y="13"/>
                  </a:lnTo>
                  <a:lnTo>
                    <a:pt x="281" y="3"/>
                  </a:lnTo>
                  <a:lnTo>
                    <a:pt x="3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Light" panose="020B0502040204020203" pitchFamily="34" charset="0"/>
                <a:cs typeface="Segoe UI Light" panose="020B0502040204020203" pitchFamily="34" charset="0"/>
              </a:endParaRPr>
            </a:p>
          </p:txBody>
        </p:sp>
        <p:sp>
          <p:nvSpPr>
            <p:cNvPr id="33" name="Freeform 22">
              <a:extLst>
                <a:ext uri="{FF2B5EF4-FFF2-40B4-BE49-F238E27FC236}">
                  <a16:creationId xmlns:a16="http://schemas.microsoft.com/office/drawing/2014/main" id="{A3A16A3C-8730-4659-9F2E-E10C5C7FBD98}"/>
                </a:ext>
              </a:extLst>
            </p:cNvPr>
            <p:cNvSpPr>
              <a:spLocks/>
            </p:cNvSpPr>
            <p:nvPr/>
          </p:nvSpPr>
          <p:spPr bwMode="auto">
            <a:xfrm>
              <a:off x="9923463" y="1577975"/>
              <a:ext cx="261938" cy="285750"/>
            </a:xfrm>
            <a:custGeom>
              <a:avLst/>
              <a:gdLst>
                <a:gd name="T0" fmla="*/ 329 w 660"/>
                <a:gd name="T1" fmla="*/ 0 h 723"/>
                <a:gd name="T2" fmla="*/ 379 w 660"/>
                <a:gd name="T3" fmla="*/ 3 h 723"/>
                <a:gd name="T4" fmla="*/ 424 w 660"/>
                <a:gd name="T5" fmla="*/ 13 h 723"/>
                <a:gd name="T6" fmla="*/ 469 w 660"/>
                <a:gd name="T7" fmla="*/ 30 h 723"/>
                <a:gd name="T8" fmla="*/ 509 w 660"/>
                <a:gd name="T9" fmla="*/ 52 h 723"/>
                <a:gd name="T10" fmla="*/ 546 w 660"/>
                <a:gd name="T11" fmla="*/ 81 h 723"/>
                <a:gd name="T12" fmla="*/ 578 w 660"/>
                <a:gd name="T13" fmla="*/ 113 h 723"/>
                <a:gd name="T14" fmla="*/ 607 w 660"/>
                <a:gd name="T15" fmla="*/ 150 h 723"/>
                <a:gd name="T16" fmla="*/ 629 w 660"/>
                <a:gd name="T17" fmla="*/ 190 h 723"/>
                <a:gd name="T18" fmla="*/ 646 w 660"/>
                <a:gd name="T19" fmla="*/ 235 h 723"/>
                <a:gd name="T20" fmla="*/ 656 w 660"/>
                <a:gd name="T21" fmla="*/ 280 h 723"/>
                <a:gd name="T22" fmla="*/ 660 w 660"/>
                <a:gd name="T23" fmla="*/ 330 h 723"/>
                <a:gd name="T24" fmla="*/ 656 w 660"/>
                <a:gd name="T25" fmla="*/ 375 h 723"/>
                <a:gd name="T26" fmla="*/ 647 w 660"/>
                <a:gd name="T27" fmla="*/ 422 h 723"/>
                <a:gd name="T28" fmla="*/ 634 w 660"/>
                <a:gd name="T29" fmla="*/ 468 h 723"/>
                <a:gd name="T30" fmla="*/ 615 w 660"/>
                <a:gd name="T31" fmla="*/ 512 h 723"/>
                <a:gd name="T32" fmla="*/ 591 w 660"/>
                <a:gd name="T33" fmla="*/ 555 h 723"/>
                <a:gd name="T34" fmla="*/ 562 w 660"/>
                <a:gd name="T35" fmla="*/ 594 h 723"/>
                <a:gd name="T36" fmla="*/ 531 w 660"/>
                <a:gd name="T37" fmla="*/ 631 h 723"/>
                <a:gd name="T38" fmla="*/ 496 w 660"/>
                <a:gd name="T39" fmla="*/ 662 h 723"/>
                <a:gd name="T40" fmla="*/ 458 w 660"/>
                <a:gd name="T41" fmla="*/ 687 h 723"/>
                <a:gd name="T42" fmla="*/ 418 w 660"/>
                <a:gd name="T43" fmla="*/ 706 h 723"/>
                <a:gd name="T44" fmla="*/ 375 w 660"/>
                <a:gd name="T45" fmla="*/ 720 h 723"/>
                <a:gd name="T46" fmla="*/ 329 w 660"/>
                <a:gd name="T47" fmla="*/ 723 h 723"/>
                <a:gd name="T48" fmla="*/ 285 w 660"/>
                <a:gd name="T49" fmla="*/ 720 h 723"/>
                <a:gd name="T50" fmla="*/ 242 w 660"/>
                <a:gd name="T51" fmla="*/ 706 h 723"/>
                <a:gd name="T52" fmla="*/ 202 w 660"/>
                <a:gd name="T53" fmla="*/ 687 h 723"/>
                <a:gd name="T54" fmla="*/ 164 w 660"/>
                <a:gd name="T55" fmla="*/ 662 h 723"/>
                <a:gd name="T56" fmla="*/ 129 w 660"/>
                <a:gd name="T57" fmla="*/ 631 h 723"/>
                <a:gd name="T58" fmla="*/ 96 w 660"/>
                <a:gd name="T59" fmla="*/ 594 h 723"/>
                <a:gd name="T60" fmla="*/ 69 w 660"/>
                <a:gd name="T61" fmla="*/ 555 h 723"/>
                <a:gd name="T62" fmla="*/ 46 w 660"/>
                <a:gd name="T63" fmla="*/ 512 h 723"/>
                <a:gd name="T64" fmla="*/ 26 w 660"/>
                <a:gd name="T65" fmla="*/ 468 h 723"/>
                <a:gd name="T66" fmla="*/ 12 w 660"/>
                <a:gd name="T67" fmla="*/ 422 h 723"/>
                <a:gd name="T68" fmla="*/ 3 w 660"/>
                <a:gd name="T69" fmla="*/ 375 h 723"/>
                <a:gd name="T70" fmla="*/ 0 w 660"/>
                <a:gd name="T71" fmla="*/ 330 h 723"/>
                <a:gd name="T72" fmla="*/ 4 w 660"/>
                <a:gd name="T73" fmla="*/ 282 h 723"/>
                <a:gd name="T74" fmla="*/ 14 w 660"/>
                <a:gd name="T75" fmla="*/ 235 h 723"/>
                <a:gd name="T76" fmla="*/ 31 w 660"/>
                <a:gd name="T77" fmla="*/ 190 h 723"/>
                <a:gd name="T78" fmla="*/ 54 w 660"/>
                <a:gd name="T79" fmla="*/ 150 h 723"/>
                <a:gd name="T80" fmla="*/ 81 w 660"/>
                <a:gd name="T81" fmla="*/ 113 h 723"/>
                <a:gd name="T82" fmla="*/ 113 w 660"/>
                <a:gd name="T83" fmla="*/ 81 h 723"/>
                <a:gd name="T84" fmla="*/ 150 w 660"/>
                <a:gd name="T85" fmla="*/ 52 h 723"/>
                <a:gd name="T86" fmla="*/ 192 w 660"/>
                <a:gd name="T87" fmla="*/ 30 h 723"/>
                <a:gd name="T88" fmla="*/ 234 w 660"/>
                <a:gd name="T89" fmla="*/ 13 h 723"/>
                <a:gd name="T90" fmla="*/ 281 w 660"/>
                <a:gd name="T91" fmla="*/ 3 h 723"/>
                <a:gd name="T92" fmla="*/ 329 w 660"/>
                <a:gd name="T93" fmla="*/ 0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60" h="723">
                  <a:moveTo>
                    <a:pt x="329" y="0"/>
                  </a:moveTo>
                  <a:lnTo>
                    <a:pt x="379" y="3"/>
                  </a:lnTo>
                  <a:lnTo>
                    <a:pt x="424" y="13"/>
                  </a:lnTo>
                  <a:lnTo>
                    <a:pt x="469" y="30"/>
                  </a:lnTo>
                  <a:lnTo>
                    <a:pt x="509" y="52"/>
                  </a:lnTo>
                  <a:lnTo>
                    <a:pt x="546" y="81"/>
                  </a:lnTo>
                  <a:lnTo>
                    <a:pt x="578" y="113"/>
                  </a:lnTo>
                  <a:lnTo>
                    <a:pt x="607" y="150"/>
                  </a:lnTo>
                  <a:lnTo>
                    <a:pt x="629" y="190"/>
                  </a:lnTo>
                  <a:lnTo>
                    <a:pt x="646" y="235"/>
                  </a:lnTo>
                  <a:lnTo>
                    <a:pt x="656" y="280"/>
                  </a:lnTo>
                  <a:lnTo>
                    <a:pt x="660" y="330"/>
                  </a:lnTo>
                  <a:lnTo>
                    <a:pt x="656" y="375"/>
                  </a:lnTo>
                  <a:lnTo>
                    <a:pt x="647" y="422"/>
                  </a:lnTo>
                  <a:lnTo>
                    <a:pt x="634" y="468"/>
                  </a:lnTo>
                  <a:lnTo>
                    <a:pt x="615" y="512"/>
                  </a:lnTo>
                  <a:lnTo>
                    <a:pt x="591" y="555"/>
                  </a:lnTo>
                  <a:lnTo>
                    <a:pt x="562" y="594"/>
                  </a:lnTo>
                  <a:lnTo>
                    <a:pt x="531" y="631"/>
                  </a:lnTo>
                  <a:lnTo>
                    <a:pt x="496" y="662"/>
                  </a:lnTo>
                  <a:lnTo>
                    <a:pt x="458" y="687"/>
                  </a:lnTo>
                  <a:lnTo>
                    <a:pt x="418" y="706"/>
                  </a:lnTo>
                  <a:lnTo>
                    <a:pt x="375" y="720"/>
                  </a:lnTo>
                  <a:lnTo>
                    <a:pt x="329" y="723"/>
                  </a:lnTo>
                  <a:lnTo>
                    <a:pt x="285" y="720"/>
                  </a:lnTo>
                  <a:lnTo>
                    <a:pt x="242" y="706"/>
                  </a:lnTo>
                  <a:lnTo>
                    <a:pt x="202" y="687"/>
                  </a:lnTo>
                  <a:lnTo>
                    <a:pt x="164" y="662"/>
                  </a:lnTo>
                  <a:lnTo>
                    <a:pt x="129" y="631"/>
                  </a:lnTo>
                  <a:lnTo>
                    <a:pt x="96" y="594"/>
                  </a:lnTo>
                  <a:lnTo>
                    <a:pt x="69" y="555"/>
                  </a:lnTo>
                  <a:lnTo>
                    <a:pt x="46" y="512"/>
                  </a:lnTo>
                  <a:lnTo>
                    <a:pt x="26" y="468"/>
                  </a:lnTo>
                  <a:lnTo>
                    <a:pt x="12" y="422"/>
                  </a:lnTo>
                  <a:lnTo>
                    <a:pt x="3" y="375"/>
                  </a:lnTo>
                  <a:lnTo>
                    <a:pt x="0" y="330"/>
                  </a:lnTo>
                  <a:lnTo>
                    <a:pt x="4" y="282"/>
                  </a:lnTo>
                  <a:lnTo>
                    <a:pt x="14" y="235"/>
                  </a:lnTo>
                  <a:lnTo>
                    <a:pt x="31" y="190"/>
                  </a:lnTo>
                  <a:lnTo>
                    <a:pt x="54" y="150"/>
                  </a:lnTo>
                  <a:lnTo>
                    <a:pt x="81" y="113"/>
                  </a:lnTo>
                  <a:lnTo>
                    <a:pt x="113" y="81"/>
                  </a:lnTo>
                  <a:lnTo>
                    <a:pt x="150" y="52"/>
                  </a:lnTo>
                  <a:lnTo>
                    <a:pt x="192" y="30"/>
                  </a:lnTo>
                  <a:lnTo>
                    <a:pt x="234" y="13"/>
                  </a:lnTo>
                  <a:lnTo>
                    <a:pt x="281" y="3"/>
                  </a:lnTo>
                  <a:lnTo>
                    <a:pt x="3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Light" panose="020B0502040204020203" pitchFamily="34" charset="0"/>
                <a:cs typeface="Segoe UI Light" panose="020B0502040204020203" pitchFamily="34" charset="0"/>
              </a:endParaRPr>
            </a:p>
          </p:txBody>
        </p:sp>
        <p:sp>
          <p:nvSpPr>
            <p:cNvPr id="34" name="Freeform 23">
              <a:extLst>
                <a:ext uri="{FF2B5EF4-FFF2-40B4-BE49-F238E27FC236}">
                  <a16:creationId xmlns:a16="http://schemas.microsoft.com/office/drawing/2014/main" id="{732231EC-3E54-4987-A84F-9AA7E624D75D}"/>
                </a:ext>
              </a:extLst>
            </p:cNvPr>
            <p:cNvSpPr>
              <a:spLocks/>
            </p:cNvSpPr>
            <p:nvPr/>
          </p:nvSpPr>
          <p:spPr bwMode="auto">
            <a:xfrm>
              <a:off x="8770938" y="1874838"/>
              <a:ext cx="485775" cy="1062037"/>
            </a:xfrm>
            <a:custGeom>
              <a:avLst/>
              <a:gdLst>
                <a:gd name="T0" fmla="*/ 829 w 1224"/>
                <a:gd name="T1" fmla="*/ 2 h 2674"/>
                <a:gd name="T2" fmla="*/ 977 w 1224"/>
                <a:gd name="T3" fmla="*/ 21 h 2674"/>
                <a:gd name="T4" fmla="*/ 920 w 1224"/>
                <a:gd name="T5" fmla="*/ 1195 h 2674"/>
                <a:gd name="T6" fmla="*/ 924 w 1224"/>
                <a:gd name="T7" fmla="*/ 1288 h 2674"/>
                <a:gd name="T8" fmla="*/ 957 w 1224"/>
                <a:gd name="T9" fmla="*/ 1372 h 2674"/>
                <a:gd name="T10" fmla="*/ 1010 w 1224"/>
                <a:gd name="T11" fmla="*/ 1440 h 2674"/>
                <a:gd name="T12" fmla="*/ 1073 w 1224"/>
                <a:gd name="T13" fmla="*/ 1486 h 2674"/>
                <a:gd name="T14" fmla="*/ 1144 w 1224"/>
                <a:gd name="T15" fmla="*/ 1512 h 2674"/>
                <a:gd name="T16" fmla="*/ 1224 w 1224"/>
                <a:gd name="T17" fmla="*/ 2536 h 2674"/>
                <a:gd name="T18" fmla="*/ 1204 w 1224"/>
                <a:gd name="T19" fmla="*/ 2594 h 2674"/>
                <a:gd name="T20" fmla="*/ 1166 w 1224"/>
                <a:gd name="T21" fmla="*/ 2639 h 2674"/>
                <a:gd name="T22" fmla="*/ 1112 w 1224"/>
                <a:gd name="T23" fmla="*/ 2668 h 2674"/>
                <a:gd name="T24" fmla="*/ 1069 w 1224"/>
                <a:gd name="T25" fmla="*/ 2674 h 2674"/>
                <a:gd name="T26" fmla="*/ 1004 w 1224"/>
                <a:gd name="T27" fmla="*/ 2660 h 2674"/>
                <a:gd name="T28" fmla="*/ 951 w 1224"/>
                <a:gd name="T29" fmla="*/ 2621 h 2674"/>
                <a:gd name="T30" fmla="*/ 919 w 1224"/>
                <a:gd name="T31" fmla="*/ 2564 h 2674"/>
                <a:gd name="T32" fmla="*/ 819 w 1224"/>
                <a:gd name="T33" fmla="*/ 1362 h 2674"/>
                <a:gd name="T34" fmla="*/ 755 w 1224"/>
                <a:gd name="T35" fmla="*/ 1376 h 2674"/>
                <a:gd name="T36" fmla="*/ 692 w 1224"/>
                <a:gd name="T37" fmla="*/ 1362 h 2674"/>
                <a:gd name="T38" fmla="*/ 592 w 1224"/>
                <a:gd name="T39" fmla="*/ 2564 h 2674"/>
                <a:gd name="T40" fmla="*/ 560 w 1224"/>
                <a:gd name="T41" fmla="*/ 2621 h 2674"/>
                <a:gd name="T42" fmla="*/ 508 w 1224"/>
                <a:gd name="T43" fmla="*/ 2660 h 2674"/>
                <a:gd name="T44" fmla="*/ 443 w 1224"/>
                <a:gd name="T45" fmla="*/ 2674 h 2674"/>
                <a:gd name="T46" fmla="*/ 398 w 1224"/>
                <a:gd name="T47" fmla="*/ 2668 h 2674"/>
                <a:gd name="T48" fmla="*/ 345 w 1224"/>
                <a:gd name="T49" fmla="*/ 2639 h 2674"/>
                <a:gd name="T50" fmla="*/ 306 w 1224"/>
                <a:gd name="T51" fmla="*/ 2594 h 2674"/>
                <a:gd name="T52" fmla="*/ 288 w 1224"/>
                <a:gd name="T53" fmla="*/ 2536 h 2674"/>
                <a:gd name="T54" fmla="*/ 390 w 1224"/>
                <a:gd name="T55" fmla="*/ 1213 h 2674"/>
                <a:gd name="T56" fmla="*/ 354 w 1224"/>
                <a:gd name="T57" fmla="*/ 332 h 2674"/>
                <a:gd name="T58" fmla="*/ 253 w 1224"/>
                <a:gd name="T59" fmla="*/ 1216 h 2674"/>
                <a:gd name="T60" fmla="*/ 225 w 1224"/>
                <a:gd name="T61" fmla="*/ 1263 h 2674"/>
                <a:gd name="T62" fmla="*/ 182 w 1224"/>
                <a:gd name="T63" fmla="*/ 1293 h 2674"/>
                <a:gd name="T64" fmla="*/ 130 w 1224"/>
                <a:gd name="T65" fmla="*/ 1305 h 2674"/>
                <a:gd name="T66" fmla="*/ 86 w 1224"/>
                <a:gd name="T67" fmla="*/ 1297 h 2674"/>
                <a:gd name="T68" fmla="*/ 38 w 1224"/>
                <a:gd name="T69" fmla="*/ 1267 h 2674"/>
                <a:gd name="T70" fmla="*/ 7 w 1224"/>
                <a:gd name="T71" fmla="*/ 1219 h 2674"/>
                <a:gd name="T72" fmla="*/ 0 w 1224"/>
                <a:gd name="T73" fmla="*/ 1160 h 2674"/>
                <a:gd name="T74" fmla="*/ 105 w 1224"/>
                <a:gd name="T75" fmla="*/ 215 h 2674"/>
                <a:gd name="T76" fmla="*/ 109 w 1224"/>
                <a:gd name="T77" fmla="*/ 206 h 2674"/>
                <a:gd name="T78" fmla="*/ 113 w 1224"/>
                <a:gd name="T79" fmla="*/ 188 h 2674"/>
                <a:gd name="T80" fmla="*/ 126 w 1224"/>
                <a:gd name="T81" fmla="*/ 163 h 2674"/>
                <a:gd name="T82" fmla="*/ 141 w 1224"/>
                <a:gd name="T83" fmla="*/ 146 h 2674"/>
                <a:gd name="T84" fmla="*/ 148 w 1224"/>
                <a:gd name="T85" fmla="*/ 137 h 2674"/>
                <a:gd name="T86" fmla="*/ 182 w 1224"/>
                <a:gd name="T87" fmla="*/ 116 h 2674"/>
                <a:gd name="T88" fmla="*/ 187 w 1224"/>
                <a:gd name="T89" fmla="*/ 113 h 2674"/>
                <a:gd name="T90" fmla="*/ 190 w 1224"/>
                <a:gd name="T91" fmla="*/ 111 h 2674"/>
                <a:gd name="T92" fmla="*/ 193 w 1224"/>
                <a:gd name="T93" fmla="*/ 111 h 2674"/>
                <a:gd name="T94" fmla="*/ 215 w 1224"/>
                <a:gd name="T95" fmla="*/ 103 h 2674"/>
                <a:gd name="T96" fmla="*/ 267 w 1224"/>
                <a:gd name="T97" fmla="*/ 86 h 2674"/>
                <a:gd name="T98" fmla="*/ 342 w 1224"/>
                <a:gd name="T99" fmla="*/ 64 h 2674"/>
                <a:gd name="T100" fmla="*/ 435 w 1224"/>
                <a:gd name="T101" fmla="*/ 42 h 2674"/>
                <a:gd name="T102" fmla="*/ 538 w 1224"/>
                <a:gd name="T103" fmla="*/ 21 h 2674"/>
                <a:gd name="T104" fmla="*/ 646 w 1224"/>
                <a:gd name="T105" fmla="*/ 5 h 2674"/>
                <a:gd name="T106" fmla="*/ 755 w 1224"/>
                <a:gd name="T107" fmla="*/ 0 h 2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4" h="2674">
                  <a:moveTo>
                    <a:pt x="755" y="0"/>
                  </a:moveTo>
                  <a:lnTo>
                    <a:pt x="829" y="2"/>
                  </a:lnTo>
                  <a:lnTo>
                    <a:pt x="905" y="10"/>
                  </a:lnTo>
                  <a:lnTo>
                    <a:pt x="977" y="21"/>
                  </a:lnTo>
                  <a:lnTo>
                    <a:pt x="1049" y="35"/>
                  </a:lnTo>
                  <a:lnTo>
                    <a:pt x="920" y="1195"/>
                  </a:lnTo>
                  <a:lnTo>
                    <a:pt x="919" y="1242"/>
                  </a:lnTo>
                  <a:lnTo>
                    <a:pt x="924" y="1288"/>
                  </a:lnTo>
                  <a:lnTo>
                    <a:pt x="937" y="1331"/>
                  </a:lnTo>
                  <a:lnTo>
                    <a:pt x="957" y="1372"/>
                  </a:lnTo>
                  <a:lnTo>
                    <a:pt x="983" y="1411"/>
                  </a:lnTo>
                  <a:lnTo>
                    <a:pt x="1010" y="1440"/>
                  </a:lnTo>
                  <a:lnTo>
                    <a:pt x="1040" y="1465"/>
                  </a:lnTo>
                  <a:lnTo>
                    <a:pt x="1073" y="1486"/>
                  </a:lnTo>
                  <a:lnTo>
                    <a:pt x="1108" y="1501"/>
                  </a:lnTo>
                  <a:lnTo>
                    <a:pt x="1144" y="1512"/>
                  </a:lnTo>
                  <a:lnTo>
                    <a:pt x="1224" y="2505"/>
                  </a:lnTo>
                  <a:lnTo>
                    <a:pt x="1224" y="2536"/>
                  </a:lnTo>
                  <a:lnTo>
                    <a:pt x="1217" y="2566"/>
                  </a:lnTo>
                  <a:lnTo>
                    <a:pt x="1204" y="2594"/>
                  </a:lnTo>
                  <a:lnTo>
                    <a:pt x="1187" y="2618"/>
                  </a:lnTo>
                  <a:lnTo>
                    <a:pt x="1166" y="2639"/>
                  </a:lnTo>
                  <a:lnTo>
                    <a:pt x="1140" y="2656"/>
                  </a:lnTo>
                  <a:lnTo>
                    <a:pt x="1112" y="2668"/>
                  </a:lnTo>
                  <a:lnTo>
                    <a:pt x="1080" y="2673"/>
                  </a:lnTo>
                  <a:lnTo>
                    <a:pt x="1069" y="2674"/>
                  </a:lnTo>
                  <a:lnTo>
                    <a:pt x="1035" y="2671"/>
                  </a:lnTo>
                  <a:lnTo>
                    <a:pt x="1004" y="2660"/>
                  </a:lnTo>
                  <a:lnTo>
                    <a:pt x="975" y="2643"/>
                  </a:lnTo>
                  <a:lnTo>
                    <a:pt x="951" y="2621"/>
                  </a:lnTo>
                  <a:lnTo>
                    <a:pt x="932" y="2594"/>
                  </a:lnTo>
                  <a:lnTo>
                    <a:pt x="919" y="2564"/>
                  </a:lnTo>
                  <a:lnTo>
                    <a:pt x="912" y="2530"/>
                  </a:lnTo>
                  <a:lnTo>
                    <a:pt x="819" y="1362"/>
                  </a:lnTo>
                  <a:lnTo>
                    <a:pt x="787" y="1372"/>
                  </a:lnTo>
                  <a:lnTo>
                    <a:pt x="755" y="1376"/>
                  </a:lnTo>
                  <a:lnTo>
                    <a:pt x="722" y="1372"/>
                  </a:lnTo>
                  <a:lnTo>
                    <a:pt x="692" y="1362"/>
                  </a:lnTo>
                  <a:lnTo>
                    <a:pt x="599" y="2530"/>
                  </a:lnTo>
                  <a:lnTo>
                    <a:pt x="592" y="2564"/>
                  </a:lnTo>
                  <a:lnTo>
                    <a:pt x="579" y="2594"/>
                  </a:lnTo>
                  <a:lnTo>
                    <a:pt x="560" y="2621"/>
                  </a:lnTo>
                  <a:lnTo>
                    <a:pt x="536" y="2643"/>
                  </a:lnTo>
                  <a:lnTo>
                    <a:pt x="508" y="2660"/>
                  </a:lnTo>
                  <a:lnTo>
                    <a:pt x="476" y="2671"/>
                  </a:lnTo>
                  <a:lnTo>
                    <a:pt x="443" y="2674"/>
                  </a:lnTo>
                  <a:lnTo>
                    <a:pt x="430" y="2673"/>
                  </a:lnTo>
                  <a:lnTo>
                    <a:pt x="398" y="2668"/>
                  </a:lnTo>
                  <a:lnTo>
                    <a:pt x="370" y="2656"/>
                  </a:lnTo>
                  <a:lnTo>
                    <a:pt x="345" y="2639"/>
                  </a:lnTo>
                  <a:lnTo>
                    <a:pt x="323" y="2618"/>
                  </a:lnTo>
                  <a:lnTo>
                    <a:pt x="306" y="2594"/>
                  </a:lnTo>
                  <a:lnTo>
                    <a:pt x="294" y="2566"/>
                  </a:lnTo>
                  <a:lnTo>
                    <a:pt x="288" y="2536"/>
                  </a:lnTo>
                  <a:lnTo>
                    <a:pt x="286" y="2505"/>
                  </a:lnTo>
                  <a:lnTo>
                    <a:pt x="390" y="1213"/>
                  </a:lnTo>
                  <a:lnTo>
                    <a:pt x="390" y="322"/>
                  </a:lnTo>
                  <a:lnTo>
                    <a:pt x="354" y="332"/>
                  </a:lnTo>
                  <a:lnTo>
                    <a:pt x="259" y="1189"/>
                  </a:lnTo>
                  <a:lnTo>
                    <a:pt x="253" y="1216"/>
                  </a:lnTo>
                  <a:lnTo>
                    <a:pt x="242" y="1241"/>
                  </a:lnTo>
                  <a:lnTo>
                    <a:pt x="225" y="1263"/>
                  </a:lnTo>
                  <a:lnTo>
                    <a:pt x="206" y="1280"/>
                  </a:lnTo>
                  <a:lnTo>
                    <a:pt x="182" y="1293"/>
                  </a:lnTo>
                  <a:lnTo>
                    <a:pt x="157" y="1302"/>
                  </a:lnTo>
                  <a:lnTo>
                    <a:pt x="130" y="1305"/>
                  </a:lnTo>
                  <a:lnTo>
                    <a:pt x="115" y="1305"/>
                  </a:lnTo>
                  <a:lnTo>
                    <a:pt x="86" y="1297"/>
                  </a:lnTo>
                  <a:lnTo>
                    <a:pt x="60" y="1284"/>
                  </a:lnTo>
                  <a:lnTo>
                    <a:pt x="38" y="1267"/>
                  </a:lnTo>
                  <a:lnTo>
                    <a:pt x="20" y="1245"/>
                  </a:lnTo>
                  <a:lnTo>
                    <a:pt x="7" y="1219"/>
                  </a:lnTo>
                  <a:lnTo>
                    <a:pt x="0" y="1190"/>
                  </a:lnTo>
                  <a:lnTo>
                    <a:pt x="0" y="1160"/>
                  </a:lnTo>
                  <a:lnTo>
                    <a:pt x="104" y="220"/>
                  </a:lnTo>
                  <a:lnTo>
                    <a:pt x="105" y="215"/>
                  </a:lnTo>
                  <a:lnTo>
                    <a:pt x="107" y="210"/>
                  </a:lnTo>
                  <a:lnTo>
                    <a:pt x="109" y="206"/>
                  </a:lnTo>
                  <a:lnTo>
                    <a:pt x="111" y="201"/>
                  </a:lnTo>
                  <a:lnTo>
                    <a:pt x="113" y="188"/>
                  </a:lnTo>
                  <a:lnTo>
                    <a:pt x="118" y="176"/>
                  </a:lnTo>
                  <a:lnTo>
                    <a:pt x="126" y="163"/>
                  </a:lnTo>
                  <a:lnTo>
                    <a:pt x="137" y="151"/>
                  </a:lnTo>
                  <a:lnTo>
                    <a:pt x="141" y="146"/>
                  </a:lnTo>
                  <a:lnTo>
                    <a:pt x="143" y="141"/>
                  </a:lnTo>
                  <a:lnTo>
                    <a:pt x="148" y="137"/>
                  </a:lnTo>
                  <a:lnTo>
                    <a:pt x="164" y="125"/>
                  </a:lnTo>
                  <a:lnTo>
                    <a:pt x="182" y="116"/>
                  </a:lnTo>
                  <a:lnTo>
                    <a:pt x="185" y="115"/>
                  </a:lnTo>
                  <a:lnTo>
                    <a:pt x="187" y="113"/>
                  </a:lnTo>
                  <a:lnTo>
                    <a:pt x="190" y="112"/>
                  </a:lnTo>
                  <a:lnTo>
                    <a:pt x="190" y="111"/>
                  </a:lnTo>
                  <a:lnTo>
                    <a:pt x="191" y="111"/>
                  </a:lnTo>
                  <a:lnTo>
                    <a:pt x="193" y="111"/>
                  </a:lnTo>
                  <a:lnTo>
                    <a:pt x="199" y="108"/>
                  </a:lnTo>
                  <a:lnTo>
                    <a:pt x="215" y="103"/>
                  </a:lnTo>
                  <a:lnTo>
                    <a:pt x="238" y="95"/>
                  </a:lnTo>
                  <a:lnTo>
                    <a:pt x="267" y="86"/>
                  </a:lnTo>
                  <a:lnTo>
                    <a:pt x="302" y="75"/>
                  </a:lnTo>
                  <a:lnTo>
                    <a:pt x="342" y="64"/>
                  </a:lnTo>
                  <a:lnTo>
                    <a:pt x="387" y="52"/>
                  </a:lnTo>
                  <a:lnTo>
                    <a:pt x="435" y="42"/>
                  </a:lnTo>
                  <a:lnTo>
                    <a:pt x="484" y="30"/>
                  </a:lnTo>
                  <a:lnTo>
                    <a:pt x="538" y="21"/>
                  </a:lnTo>
                  <a:lnTo>
                    <a:pt x="591" y="12"/>
                  </a:lnTo>
                  <a:lnTo>
                    <a:pt x="646" y="5"/>
                  </a:lnTo>
                  <a:lnTo>
                    <a:pt x="702" y="1"/>
                  </a:lnTo>
                  <a:lnTo>
                    <a:pt x="7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Light" panose="020B0502040204020203" pitchFamily="34" charset="0"/>
                <a:cs typeface="Segoe UI Light" panose="020B0502040204020203" pitchFamily="34" charset="0"/>
              </a:endParaRPr>
            </a:p>
          </p:txBody>
        </p:sp>
        <p:sp>
          <p:nvSpPr>
            <p:cNvPr id="35" name="Freeform 24">
              <a:extLst>
                <a:ext uri="{FF2B5EF4-FFF2-40B4-BE49-F238E27FC236}">
                  <a16:creationId xmlns:a16="http://schemas.microsoft.com/office/drawing/2014/main" id="{BBB22050-5CD0-455B-B9DF-23105BCBDEA2}"/>
                </a:ext>
              </a:extLst>
            </p:cNvPr>
            <p:cNvSpPr>
              <a:spLocks/>
            </p:cNvSpPr>
            <p:nvPr/>
          </p:nvSpPr>
          <p:spPr bwMode="auto">
            <a:xfrm>
              <a:off x="9867901" y="1874838"/>
              <a:ext cx="487363" cy="1062037"/>
            </a:xfrm>
            <a:custGeom>
              <a:avLst/>
              <a:gdLst>
                <a:gd name="T0" fmla="*/ 521 w 1225"/>
                <a:gd name="T1" fmla="*/ 1 h 2673"/>
                <a:gd name="T2" fmla="*/ 623 w 1225"/>
                <a:gd name="T3" fmla="*/ 10 h 2673"/>
                <a:gd name="T4" fmla="*/ 725 w 1225"/>
                <a:gd name="T5" fmla="*/ 27 h 2673"/>
                <a:gd name="T6" fmla="*/ 820 w 1225"/>
                <a:gd name="T7" fmla="*/ 48 h 2673"/>
                <a:gd name="T8" fmla="*/ 903 w 1225"/>
                <a:gd name="T9" fmla="*/ 70 h 2673"/>
                <a:gd name="T10" fmla="*/ 970 w 1225"/>
                <a:gd name="T11" fmla="*/ 90 h 2673"/>
                <a:gd name="T12" fmla="*/ 1015 w 1225"/>
                <a:gd name="T13" fmla="*/ 104 h 2673"/>
                <a:gd name="T14" fmla="*/ 1035 w 1225"/>
                <a:gd name="T15" fmla="*/ 112 h 2673"/>
                <a:gd name="T16" fmla="*/ 1042 w 1225"/>
                <a:gd name="T17" fmla="*/ 116 h 2673"/>
                <a:gd name="T18" fmla="*/ 1050 w 1225"/>
                <a:gd name="T19" fmla="*/ 121 h 2673"/>
                <a:gd name="T20" fmla="*/ 1075 w 1225"/>
                <a:gd name="T21" fmla="*/ 135 h 2673"/>
                <a:gd name="T22" fmla="*/ 1085 w 1225"/>
                <a:gd name="T23" fmla="*/ 148 h 2673"/>
                <a:gd name="T24" fmla="*/ 1096 w 1225"/>
                <a:gd name="T25" fmla="*/ 161 h 2673"/>
                <a:gd name="T26" fmla="*/ 1105 w 1225"/>
                <a:gd name="T27" fmla="*/ 174 h 2673"/>
                <a:gd name="T28" fmla="*/ 1114 w 1225"/>
                <a:gd name="T29" fmla="*/ 202 h 2673"/>
                <a:gd name="T30" fmla="*/ 1118 w 1225"/>
                <a:gd name="T31" fmla="*/ 214 h 2673"/>
                <a:gd name="T32" fmla="*/ 1225 w 1225"/>
                <a:gd name="T33" fmla="*/ 1160 h 2673"/>
                <a:gd name="T34" fmla="*/ 1217 w 1225"/>
                <a:gd name="T35" fmla="*/ 1219 h 2673"/>
                <a:gd name="T36" fmla="*/ 1187 w 1225"/>
                <a:gd name="T37" fmla="*/ 1267 h 2673"/>
                <a:gd name="T38" fmla="*/ 1139 w 1225"/>
                <a:gd name="T39" fmla="*/ 1297 h 2673"/>
                <a:gd name="T40" fmla="*/ 1102 w 1225"/>
                <a:gd name="T41" fmla="*/ 1305 h 2673"/>
                <a:gd name="T42" fmla="*/ 1067 w 1225"/>
                <a:gd name="T43" fmla="*/ 1302 h 2673"/>
                <a:gd name="T44" fmla="*/ 1019 w 1225"/>
                <a:gd name="T45" fmla="*/ 1280 h 2673"/>
                <a:gd name="T46" fmla="*/ 983 w 1225"/>
                <a:gd name="T47" fmla="*/ 1241 h 2673"/>
                <a:gd name="T48" fmla="*/ 966 w 1225"/>
                <a:gd name="T49" fmla="*/ 1189 h 2673"/>
                <a:gd name="T50" fmla="*/ 834 w 1225"/>
                <a:gd name="T51" fmla="*/ 322 h 2673"/>
                <a:gd name="T52" fmla="*/ 937 w 1225"/>
                <a:gd name="T53" fmla="*/ 2505 h 2673"/>
                <a:gd name="T54" fmla="*/ 931 w 1225"/>
                <a:gd name="T55" fmla="*/ 2566 h 2673"/>
                <a:gd name="T56" fmla="*/ 901 w 1225"/>
                <a:gd name="T57" fmla="*/ 2618 h 2673"/>
                <a:gd name="T58" fmla="*/ 854 w 1225"/>
                <a:gd name="T59" fmla="*/ 2656 h 2673"/>
                <a:gd name="T60" fmla="*/ 794 w 1225"/>
                <a:gd name="T61" fmla="*/ 2673 h 2673"/>
                <a:gd name="T62" fmla="*/ 748 w 1225"/>
                <a:gd name="T63" fmla="*/ 2671 h 2673"/>
                <a:gd name="T64" fmla="*/ 688 w 1225"/>
                <a:gd name="T65" fmla="*/ 2643 h 2673"/>
                <a:gd name="T66" fmla="*/ 645 w 1225"/>
                <a:gd name="T67" fmla="*/ 2594 h 2673"/>
                <a:gd name="T68" fmla="*/ 626 w 1225"/>
                <a:gd name="T69" fmla="*/ 2530 h 2673"/>
                <a:gd name="T70" fmla="*/ 502 w 1225"/>
                <a:gd name="T71" fmla="*/ 1372 h 2673"/>
                <a:gd name="T72" fmla="*/ 436 w 1225"/>
                <a:gd name="T73" fmla="*/ 1372 h 2673"/>
                <a:gd name="T74" fmla="*/ 312 w 1225"/>
                <a:gd name="T75" fmla="*/ 2530 h 2673"/>
                <a:gd name="T76" fmla="*/ 293 w 1225"/>
                <a:gd name="T77" fmla="*/ 2594 h 2673"/>
                <a:gd name="T78" fmla="*/ 250 w 1225"/>
                <a:gd name="T79" fmla="*/ 2643 h 2673"/>
                <a:gd name="T80" fmla="*/ 190 w 1225"/>
                <a:gd name="T81" fmla="*/ 2671 h 2673"/>
                <a:gd name="T82" fmla="*/ 143 w 1225"/>
                <a:gd name="T83" fmla="*/ 2673 h 2673"/>
                <a:gd name="T84" fmla="*/ 83 w 1225"/>
                <a:gd name="T85" fmla="*/ 2656 h 2673"/>
                <a:gd name="T86" fmla="*/ 36 w 1225"/>
                <a:gd name="T87" fmla="*/ 2618 h 2673"/>
                <a:gd name="T88" fmla="*/ 8 w 1225"/>
                <a:gd name="T89" fmla="*/ 2566 h 2673"/>
                <a:gd name="T90" fmla="*/ 0 w 1225"/>
                <a:gd name="T91" fmla="*/ 2505 h 2673"/>
                <a:gd name="T92" fmla="*/ 117 w 1225"/>
                <a:gd name="T93" fmla="*/ 1501 h 2673"/>
                <a:gd name="T94" fmla="*/ 185 w 1225"/>
                <a:gd name="T95" fmla="*/ 1465 h 2673"/>
                <a:gd name="T96" fmla="*/ 242 w 1225"/>
                <a:gd name="T97" fmla="*/ 1411 h 2673"/>
                <a:gd name="T98" fmla="*/ 288 w 1225"/>
                <a:gd name="T99" fmla="*/ 1331 h 2673"/>
                <a:gd name="T100" fmla="*/ 306 w 1225"/>
                <a:gd name="T101" fmla="*/ 1242 h 2673"/>
                <a:gd name="T102" fmla="*/ 176 w 1225"/>
                <a:gd name="T103" fmla="*/ 35 h 2673"/>
                <a:gd name="T104" fmla="*/ 320 w 1225"/>
                <a:gd name="T105" fmla="*/ 10 h 2673"/>
                <a:gd name="T106" fmla="*/ 468 w 1225"/>
                <a:gd name="T107" fmla="*/ 0 h 2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5" h="2673">
                  <a:moveTo>
                    <a:pt x="468" y="0"/>
                  </a:moveTo>
                  <a:lnTo>
                    <a:pt x="521" y="1"/>
                  </a:lnTo>
                  <a:lnTo>
                    <a:pt x="573" y="5"/>
                  </a:lnTo>
                  <a:lnTo>
                    <a:pt x="623" y="10"/>
                  </a:lnTo>
                  <a:lnTo>
                    <a:pt x="675" y="18"/>
                  </a:lnTo>
                  <a:lnTo>
                    <a:pt x="725" y="27"/>
                  </a:lnTo>
                  <a:lnTo>
                    <a:pt x="774" y="38"/>
                  </a:lnTo>
                  <a:lnTo>
                    <a:pt x="820" y="48"/>
                  </a:lnTo>
                  <a:lnTo>
                    <a:pt x="863" y="58"/>
                  </a:lnTo>
                  <a:lnTo>
                    <a:pt x="903" y="70"/>
                  </a:lnTo>
                  <a:lnTo>
                    <a:pt x="938" y="81"/>
                  </a:lnTo>
                  <a:lnTo>
                    <a:pt x="970" y="90"/>
                  </a:lnTo>
                  <a:lnTo>
                    <a:pt x="996" y="98"/>
                  </a:lnTo>
                  <a:lnTo>
                    <a:pt x="1015" y="104"/>
                  </a:lnTo>
                  <a:lnTo>
                    <a:pt x="1028" y="109"/>
                  </a:lnTo>
                  <a:lnTo>
                    <a:pt x="1035" y="112"/>
                  </a:lnTo>
                  <a:lnTo>
                    <a:pt x="1039" y="113"/>
                  </a:lnTo>
                  <a:lnTo>
                    <a:pt x="1042" y="116"/>
                  </a:lnTo>
                  <a:lnTo>
                    <a:pt x="1046" y="118"/>
                  </a:lnTo>
                  <a:lnTo>
                    <a:pt x="1050" y="121"/>
                  </a:lnTo>
                  <a:lnTo>
                    <a:pt x="1063" y="128"/>
                  </a:lnTo>
                  <a:lnTo>
                    <a:pt x="1075" y="135"/>
                  </a:lnTo>
                  <a:lnTo>
                    <a:pt x="1080" y="142"/>
                  </a:lnTo>
                  <a:lnTo>
                    <a:pt x="1085" y="148"/>
                  </a:lnTo>
                  <a:lnTo>
                    <a:pt x="1091" y="155"/>
                  </a:lnTo>
                  <a:lnTo>
                    <a:pt x="1096" y="161"/>
                  </a:lnTo>
                  <a:lnTo>
                    <a:pt x="1101" y="168"/>
                  </a:lnTo>
                  <a:lnTo>
                    <a:pt x="1105" y="174"/>
                  </a:lnTo>
                  <a:lnTo>
                    <a:pt x="1110" y="188"/>
                  </a:lnTo>
                  <a:lnTo>
                    <a:pt x="1114" y="202"/>
                  </a:lnTo>
                  <a:lnTo>
                    <a:pt x="1117" y="207"/>
                  </a:lnTo>
                  <a:lnTo>
                    <a:pt x="1118" y="214"/>
                  </a:lnTo>
                  <a:lnTo>
                    <a:pt x="1119" y="220"/>
                  </a:lnTo>
                  <a:lnTo>
                    <a:pt x="1225" y="1160"/>
                  </a:lnTo>
                  <a:lnTo>
                    <a:pt x="1225" y="1190"/>
                  </a:lnTo>
                  <a:lnTo>
                    <a:pt x="1217" y="1219"/>
                  </a:lnTo>
                  <a:lnTo>
                    <a:pt x="1205" y="1243"/>
                  </a:lnTo>
                  <a:lnTo>
                    <a:pt x="1187" y="1267"/>
                  </a:lnTo>
                  <a:lnTo>
                    <a:pt x="1165" y="1284"/>
                  </a:lnTo>
                  <a:lnTo>
                    <a:pt x="1139" y="1297"/>
                  </a:lnTo>
                  <a:lnTo>
                    <a:pt x="1109" y="1303"/>
                  </a:lnTo>
                  <a:lnTo>
                    <a:pt x="1102" y="1305"/>
                  </a:lnTo>
                  <a:lnTo>
                    <a:pt x="1095" y="1305"/>
                  </a:lnTo>
                  <a:lnTo>
                    <a:pt x="1067" y="1302"/>
                  </a:lnTo>
                  <a:lnTo>
                    <a:pt x="1041" y="1293"/>
                  </a:lnTo>
                  <a:lnTo>
                    <a:pt x="1019" y="1280"/>
                  </a:lnTo>
                  <a:lnTo>
                    <a:pt x="998" y="1262"/>
                  </a:lnTo>
                  <a:lnTo>
                    <a:pt x="983" y="1241"/>
                  </a:lnTo>
                  <a:lnTo>
                    <a:pt x="971" y="1216"/>
                  </a:lnTo>
                  <a:lnTo>
                    <a:pt x="966" y="1189"/>
                  </a:lnTo>
                  <a:lnTo>
                    <a:pt x="871" y="332"/>
                  </a:lnTo>
                  <a:lnTo>
                    <a:pt x="834" y="322"/>
                  </a:lnTo>
                  <a:lnTo>
                    <a:pt x="834" y="1212"/>
                  </a:lnTo>
                  <a:lnTo>
                    <a:pt x="937" y="2505"/>
                  </a:lnTo>
                  <a:lnTo>
                    <a:pt x="937" y="2536"/>
                  </a:lnTo>
                  <a:lnTo>
                    <a:pt x="931" y="2566"/>
                  </a:lnTo>
                  <a:lnTo>
                    <a:pt x="918" y="2594"/>
                  </a:lnTo>
                  <a:lnTo>
                    <a:pt x="901" y="2618"/>
                  </a:lnTo>
                  <a:lnTo>
                    <a:pt x="880" y="2639"/>
                  </a:lnTo>
                  <a:lnTo>
                    <a:pt x="854" y="2656"/>
                  </a:lnTo>
                  <a:lnTo>
                    <a:pt x="825" y="2668"/>
                  </a:lnTo>
                  <a:lnTo>
                    <a:pt x="794" y="2673"/>
                  </a:lnTo>
                  <a:lnTo>
                    <a:pt x="782" y="2673"/>
                  </a:lnTo>
                  <a:lnTo>
                    <a:pt x="748" y="2671"/>
                  </a:lnTo>
                  <a:lnTo>
                    <a:pt x="717" y="2660"/>
                  </a:lnTo>
                  <a:lnTo>
                    <a:pt x="688" y="2643"/>
                  </a:lnTo>
                  <a:lnTo>
                    <a:pt x="665" y="2621"/>
                  </a:lnTo>
                  <a:lnTo>
                    <a:pt x="645" y="2594"/>
                  </a:lnTo>
                  <a:lnTo>
                    <a:pt x="632" y="2564"/>
                  </a:lnTo>
                  <a:lnTo>
                    <a:pt x="626" y="2530"/>
                  </a:lnTo>
                  <a:lnTo>
                    <a:pt x="532" y="1362"/>
                  </a:lnTo>
                  <a:lnTo>
                    <a:pt x="502" y="1372"/>
                  </a:lnTo>
                  <a:lnTo>
                    <a:pt x="468" y="1376"/>
                  </a:lnTo>
                  <a:lnTo>
                    <a:pt x="436" y="1372"/>
                  </a:lnTo>
                  <a:lnTo>
                    <a:pt x="406" y="1362"/>
                  </a:lnTo>
                  <a:lnTo>
                    <a:pt x="312" y="2530"/>
                  </a:lnTo>
                  <a:lnTo>
                    <a:pt x="306" y="2564"/>
                  </a:lnTo>
                  <a:lnTo>
                    <a:pt x="293" y="2594"/>
                  </a:lnTo>
                  <a:lnTo>
                    <a:pt x="273" y="2621"/>
                  </a:lnTo>
                  <a:lnTo>
                    <a:pt x="250" y="2643"/>
                  </a:lnTo>
                  <a:lnTo>
                    <a:pt x="221" y="2660"/>
                  </a:lnTo>
                  <a:lnTo>
                    <a:pt x="190" y="2671"/>
                  </a:lnTo>
                  <a:lnTo>
                    <a:pt x="156" y="2673"/>
                  </a:lnTo>
                  <a:lnTo>
                    <a:pt x="143" y="2673"/>
                  </a:lnTo>
                  <a:lnTo>
                    <a:pt x="112" y="2668"/>
                  </a:lnTo>
                  <a:lnTo>
                    <a:pt x="83" y="2656"/>
                  </a:lnTo>
                  <a:lnTo>
                    <a:pt x="58" y="2639"/>
                  </a:lnTo>
                  <a:lnTo>
                    <a:pt x="36" y="2618"/>
                  </a:lnTo>
                  <a:lnTo>
                    <a:pt x="19" y="2594"/>
                  </a:lnTo>
                  <a:lnTo>
                    <a:pt x="8" y="2566"/>
                  </a:lnTo>
                  <a:lnTo>
                    <a:pt x="1" y="2536"/>
                  </a:lnTo>
                  <a:lnTo>
                    <a:pt x="0" y="2505"/>
                  </a:lnTo>
                  <a:lnTo>
                    <a:pt x="79" y="1512"/>
                  </a:lnTo>
                  <a:lnTo>
                    <a:pt x="117" y="1501"/>
                  </a:lnTo>
                  <a:lnTo>
                    <a:pt x="152" y="1486"/>
                  </a:lnTo>
                  <a:lnTo>
                    <a:pt x="185" y="1465"/>
                  </a:lnTo>
                  <a:lnTo>
                    <a:pt x="215" y="1440"/>
                  </a:lnTo>
                  <a:lnTo>
                    <a:pt x="242" y="1411"/>
                  </a:lnTo>
                  <a:lnTo>
                    <a:pt x="268" y="1372"/>
                  </a:lnTo>
                  <a:lnTo>
                    <a:pt x="288" y="1331"/>
                  </a:lnTo>
                  <a:lnTo>
                    <a:pt x="299" y="1288"/>
                  </a:lnTo>
                  <a:lnTo>
                    <a:pt x="306" y="1242"/>
                  </a:lnTo>
                  <a:lnTo>
                    <a:pt x="304" y="1195"/>
                  </a:lnTo>
                  <a:lnTo>
                    <a:pt x="176" y="35"/>
                  </a:lnTo>
                  <a:lnTo>
                    <a:pt x="246" y="21"/>
                  </a:lnTo>
                  <a:lnTo>
                    <a:pt x="320" y="10"/>
                  </a:lnTo>
                  <a:lnTo>
                    <a:pt x="394" y="2"/>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Light" panose="020B0502040204020203" pitchFamily="34" charset="0"/>
                <a:cs typeface="Segoe UI Light" panose="020B0502040204020203" pitchFamily="34" charset="0"/>
              </a:endParaRPr>
            </a:p>
          </p:txBody>
        </p:sp>
        <p:sp>
          <p:nvSpPr>
            <p:cNvPr id="36" name="Freeform 25">
              <a:extLst>
                <a:ext uri="{FF2B5EF4-FFF2-40B4-BE49-F238E27FC236}">
                  <a16:creationId xmlns:a16="http://schemas.microsoft.com/office/drawing/2014/main" id="{6D0E46F8-3ABD-42B1-9A04-B78DCBA2D092}"/>
                </a:ext>
              </a:extLst>
            </p:cNvPr>
            <p:cNvSpPr>
              <a:spLocks/>
            </p:cNvSpPr>
            <p:nvPr/>
          </p:nvSpPr>
          <p:spPr bwMode="auto">
            <a:xfrm>
              <a:off x="9399588" y="1406525"/>
              <a:ext cx="327025" cy="358775"/>
            </a:xfrm>
            <a:custGeom>
              <a:avLst/>
              <a:gdLst>
                <a:gd name="T0" fmla="*/ 411 w 825"/>
                <a:gd name="T1" fmla="*/ 0 h 905"/>
                <a:gd name="T2" fmla="*/ 468 w 825"/>
                <a:gd name="T3" fmla="*/ 4 h 905"/>
                <a:gd name="T4" fmla="*/ 522 w 825"/>
                <a:gd name="T5" fmla="*/ 15 h 905"/>
                <a:gd name="T6" fmla="*/ 572 w 825"/>
                <a:gd name="T7" fmla="*/ 32 h 905"/>
                <a:gd name="T8" fmla="*/ 621 w 825"/>
                <a:gd name="T9" fmla="*/ 56 h 905"/>
                <a:gd name="T10" fmla="*/ 664 w 825"/>
                <a:gd name="T11" fmla="*/ 86 h 905"/>
                <a:gd name="T12" fmla="*/ 704 w 825"/>
                <a:gd name="T13" fmla="*/ 121 h 905"/>
                <a:gd name="T14" fmla="*/ 739 w 825"/>
                <a:gd name="T15" fmla="*/ 160 h 905"/>
                <a:gd name="T16" fmla="*/ 768 w 825"/>
                <a:gd name="T17" fmla="*/ 204 h 905"/>
                <a:gd name="T18" fmla="*/ 792 w 825"/>
                <a:gd name="T19" fmla="*/ 252 h 905"/>
                <a:gd name="T20" fmla="*/ 809 w 825"/>
                <a:gd name="T21" fmla="*/ 303 h 905"/>
                <a:gd name="T22" fmla="*/ 821 w 825"/>
                <a:gd name="T23" fmla="*/ 357 h 905"/>
                <a:gd name="T24" fmla="*/ 825 w 825"/>
                <a:gd name="T25" fmla="*/ 413 h 905"/>
                <a:gd name="T26" fmla="*/ 821 w 825"/>
                <a:gd name="T27" fmla="*/ 462 h 905"/>
                <a:gd name="T28" fmla="*/ 813 w 825"/>
                <a:gd name="T29" fmla="*/ 512 h 905"/>
                <a:gd name="T30" fmla="*/ 800 w 825"/>
                <a:gd name="T31" fmla="*/ 561 h 905"/>
                <a:gd name="T32" fmla="*/ 782 w 825"/>
                <a:gd name="T33" fmla="*/ 611 h 905"/>
                <a:gd name="T34" fmla="*/ 760 w 825"/>
                <a:gd name="T35" fmla="*/ 658 h 905"/>
                <a:gd name="T36" fmla="*/ 734 w 825"/>
                <a:gd name="T37" fmla="*/ 702 h 905"/>
                <a:gd name="T38" fmla="*/ 704 w 825"/>
                <a:gd name="T39" fmla="*/ 745 h 905"/>
                <a:gd name="T40" fmla="*/ 670 w 825"/>
                <a:gd name="T41" fmla="*/ 784 h 905"/>
                <a:gd name="T42" fmla="*/ 634 w 825"/>
                <a:gd name="T43" fmla="*/ 818 h 905"/>
                <a:gd name="T44" fmla="*/ 593 w 825"/>
                <a:gd name="T45" fmla="*/ 848 h 905"/>
                <a:gd name="T46" fmla="*/ 552 w 825"/>
                <a:gd name="T47" fmla="*/ 873 h 905"/>
                <a:gd name="T48" fmla="*/ 506 w 825"/>
                <a:gd name="T49" fmla="*/ 890 h 905"/>
                <a:gd name="T50" fmla="*/ 461 w 825"/>
                <a:gd name="T51" fmla="*/ 902 h 905"/>
                <a:gd name="T52" fmla="*/ 411 w 825"/>
                <a:gd name="T53" fmla="*/ 905 h 905"/>
                <a:gd name="T54" fmla="*/ 364 w 825"/>
                <a:gd name="T55" fmla="*/ 902 h 905"/>
                <a:gd name="T56" fmla="*/ 317 w 825"/>
                <a:gd name="T57" fmla="*/ 890 h 905"/>
                <a:gd name="T58" fmla="*/ 273 w 825"/>
                <a:gd name="T59" fmla="*/ 873 h 905"/>
                <a:gd name="T60" fmla="*/ 230 w 825"/>
                <a:gd name="T61" fmla="*/ 848 h 905"/>
                <a:gd name="T62" fmla="*/ 191 w 825"/>
                <a:gd name="T63" fmla="*/ 818 h 905"/>
                <a:gd name="T64" fmla="*/ 155 w 825"/>
                <a:gd name="T65" fmla="*/ 784 h 905"/>
                <a:gd name="T66" fmla="*/ 121 w 825"/>
                <a:gd name="T67" fmla="*/ 745 h 905"/>
                <a:gd name="T68" fmla="*/ 90 w 825"/>
                <a:gd name="T69" fmla="*/ 702 h 905"/>
                <a:gd name="T70" fmla="*/ 64 w 825"/>
                <a:gd name="T71" fmla="*/ 658 h 905"/>
                <a:gd name="T72" fmla="*/ 41 w 825"/>
                <a:gd name="T73" fmla="*/ 611 h 905"/>
                <a:gd name="T74" fmla="*/ 23 w 825"/>
                <a:gd name="T75" fmla="*/ 561 h 905"/>
                <a:gd name="T76" fmla="*/ 10 w 825"/>
                <a:gd name="T77" fmla="*/ 512 h 905"/>
                <a:gd name="T78" fmla="*/ 2 w 825"/>
                <a:gd name="T79" fmla="*/ 462 h 905"/>
                <a:gd name="T80" fmla="*/ 0 w 825"/>
                <a:gd name="T81" fmla="*/ 413 h 905"/>
                <a:gd name="T82" fmla="*/ 4 w 825"/>
                <a:gd name="T83" fmla="*/ 357 h 905"/>
                <a:gd name="T84" fmla="*/ 14 w 825"/>
                <a:gd name="T85" fmla="*/ 303 h 905"/>
                <a:gd name="T86" fmla="*/ 32 w 825"/>
                <a:gd name="T87" fmla="*/ 252 h 905"/>
                <a:gd name="T88" fmla="*/ 56 w 825"/>
                <a:gd name="T89" fmla="*/ 204 h 905"/>
                <a:gd name="T90" fmla="*/ 86 w 825"/>
                <a:gd name="T91" fmla="*/ 160 h 905"/>
                <a:gd name="T92" fmla="*/ 121 w 825"/>
                <a:gd name="T93" fmla="*/ 121 h 905"/>
                <a:gd name="T94" fmla="*/ 160 w 825"/>
                <a:gd name="T95" fmla="*/ 86 h 905"/>
                <a:gd name="T96" fmla="*/ 204 w 825"/>
                <a:gd name="T97" fmla="*/ 56 h 905"/>
                <a:gd name="T98" fmla="*/ 251 w 825"/>
                <a:gd name="T99" fmla="*/ 32 h 905"/>
                <a:gd name="T100" fmla="*/ 303 w 825"/>
                <a:gd name="T101" fmla="*/ 15 h 905"/>
                <a:gd name="T102" fmla="*/ 356 w 825"/>
                <a:gd name="T103" fmla="*/ 4 h 905"/>
                <a:gd name="T104" fmla="*/ 411 w 825"/>
                <a:gd name="T105"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5" h="905">
                  <a:moveTo>
                    <a:pt x="411" y="0"/>
                  </a:moveTo>
                  <a:lnTo>
                    <a:pt x="468" y="4"/>
                  </a:lnTo>
                  <a:lnTo>
                    <a:pt x="522" y="15"/>
                  </a:lnTo>
                  <a:lnTo>
                    <a:pt x="572" y="32"/>
                  </a:lnTo>
                  <a:lnTo>
                    <a:pt x="621" y="56"/>
                  </a:lnTo>
                  <a:lnTo>
                    <a:pt x="664" y="86"/>
                  </a:lnTo>
                  <a:lnTo>
                    <a:pt x="704" y="121"/>
                  </a:lnTo>
                  <a:lnTo>
                    <a:pt x="739" y="160"/>
                  </a:lnTo>
                  <a:lnTo>
                    <a:pt x="768" y="204"/>
                  </a:lnTo>
                  <a:lnTo>
                    <a:pt x="792" y="252"/>
                  </a:lnTo>
                  <a:lnTo>
                    <a:pt x="809" y="303"/>
                  </a:lnTo>
                  <a:lnTo>
                    <a:pt x="821" y="357"/>
                  </a:lnTo>
                  <a:lnTo>
                    <a:pt x="825" y="413"/>
                  </a:lnTo>
                  <a:lnTo>
                    <a:pt x="821" y="462"/>
                  </a:lnTo>
                  <a:lnTo>
                    <a:pt x="813" y="512"/>
                  </a:lnTo>
                  <a:lnTo>
                    <a:pt x="800" y="561"/>
                  </a:lnTo>
                  <a:lnTo>
                    <a:pt x="782" y="611"/>
                  </a:lnTo>
                  <a:lnTo>
                    <a:pt x="760" y="658"/>
                  </a:lnTo>
                  <a:lnTo>
                    <a:pt x="734" y="702"/>
                  </a:lnTo>
                  <a:lnTo>
                    <a:pt x="704" y="745"/>
                  </a:lnTo>
                  <a:lnTo>
                    <a:pt x="670" y="784"/>
                  </a:lnTo>
                  <a:lnTo>
                    <a:pt x="634" y="818"/>
                  </a:lnTo>
                  <a:lnTo>
                    <a:pt x="593" y="848"/>
                  </a:lnTo>
                  <a:lnTo>
                    <a:pt x="552" y="873"/>
                  </a:lnTo>
                  <a:lnTo>
                    <a:pt x="506" y="890"/>
                  </a:lnTo>
                  <a:lnTo>
                    <a:pt x="461" y="902"/>
                  </a:lnTo>
                  <a:lnTo>
                    <a:pt x="411" y="905"/>
                  </a:lnTo>
                  <a:lnTo>
                    <a:pt x="364" y="902"/>
                  </a:lnTo>
                  <a:lnTo>
                    <a:pt x="317" y="890"/>
                  </a:lnTo>
                  <a:lnTo>
                    <a:pt x="273" y="873"/>
                  </a:lnTo>
                  <a:lnTo>
                    <a:pt x="230" y="848"/>
                  </a:lnTo>
                  <a:lnTo>
                    <a:pt x="191" y="818"/>
                  </a:lnTo>
                  <a:lnTo>
                    <a:pt x="155" y="784"/>
                  </a:lnTo>
                  <a:lnTo>
                    <a:pt x="121" y="745"/>
                  </a:lnTo>
                  <a:lnTo>
                    <a:pt x="90" y="702"/>
                  </a:lnTo>
                  <a:lnTo>
                    <a:pt x="64" y="658"/>
                  </a:lnTo>
                  <a:lnTo>
                    <a:pt x="41" y="611"/>
                  </a:lnTo>
                  <a:lnTo>
                    <a:pt x="23" y="561"/>
                  </a:lnTo>
                  <a:lnTo>
                    <a:pt x="10" y="512"/>
                  </a:lnTo>
                  <a:lnTo>
                    <a:pt x="2" y="462"/>
                  </a:lnTo>
                  <a:lnTo>
                    <a:pt x="0" y="413"/>
                  </a:lnTo>
                  <a:lnTo>
                    <a:pt x="4" y="357"/>
                  </a:lnTo>
                  <a:lnTo>
                    <a:pt x="14" y="303"/>
                  </a:lnTo>
                  <a:lnTo>
                    <a:pt x="32" y="252"/>
                  </a:lnTo>
                  <a:lnTo>
                    <a:pt x="56" y="204"/>
                  </a:lnTo>
                  <a:lnTo>
                    <a:pt x="86" y="160"/>
                  </a:lnTo>
                  <a:lnTo>
                    <a:pt x="121" y="121"/>
                  </a:lnTo>
                  <a:lnTo>
                    <a:pt x="160" y="86"/>
                  </a:lnTo>
                  <a:lnTo>
                    <a:pt x="204" y="56"/>
                  </a:lnTo>
                  <a:lnTo>
                    <a:pt x="251" y="32"/>
                  </a:lnTo>
                  <a:lnTo>
                    <a:pt x="303" y="15"/>
                  </a:lnTo>
                  <a:lnTo>
                    <a:pt x="356" y="4"/>
                  </a:lnTo>
                  <a:lnTo>
                    <a:pt x="4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Light" panose="020B0502040204020203" pitchFamily="34" charset="0"/>
                <a:cs typeface="Segoe UI Light" panose="020B0502040204020203" pitchFamily="34" charset="0"/>
              </a:endParaRPr>
            </a:p>
          </p:txBody>
        </p:sp>
        <p:sp>
          <p:nvSpPr>
            <p:cNvPr id="37" name="Freeform 26">
              <a:extLst>
                <a:ext uri="{FF2B5EF4-FFF2-40B4-BE49-F238E27FC236}">
                  <a16:creationId xmlns:a16="http://schemas.microsoft.com/office/drawing/2014/main" id="{757786C2-F3CC-4512-B626-1576402540A9}"/>
                </a:ext>
              </a:extLst>
            </p:cNvPr>
            <p:cNvSpPr>
              <a:spLocks/>
            </p:cNvSpPr>
            <p:nvPr/>
          </p:nvSpPr>
          <p:spPr bwMode="auto">
            <a:xfrm>
              <a:off x="9186863" y="1779588"/>
              <a:ext cx="750888" cy="1327150"/>
            </a:xfrm>
            <a:custGeom>
              <a:avLst/>
              <a:gdLst>
                <a:gd name="T0" fmla="*/ 1123 w 1891"/>
                <a:gd name="T1" fmla="*/ 10 h 3346"/>
                <a:gd name="T2" fmla="*/ 1290 w 1891"/>
                <a:gd name="T3" fmla="*/ 37 h 3346"/>
                <a:gd name="T4" fmla="*/ 1440 w 1891"/>
                <a:gd name="T5" fmla="*/ 73 h 3346"/>
                <a:gd name="T6" fmla="*/ 1559 w 1891"/>
                <a:gd name="T7" fmla="*/ 107 h 3346"/>
                <a:gd name="T8" fmla="*/ 1635 w 1891"/>
                <a:gd name="T9" fmla="*/ 131 h 3346"/>
                <a:gd name="T10" fmla="*/ 1660 w 1891"/>
                <a:gd name="T11" fmla="*/ 140 h 3346"/>
                <a:gd name="T12" fmla="*/ 1674 w 1891"/>
                <a:gd name="T13" fmla="*/ 151 h 3346"/>
                <a:gd name="T14" fmla="*/ 1716 w 1891"/>
                <a:gd name="T15" fmla="*/ 181 h 3346"/>
                <a:gd name="T16" fmla="*/ 1743 w 1891"/>
                <a:gd name="T17" fmla="*/ 217 h 3346"/>
                <a:gd name="T18" fmla="*/ 1757 w 1891"/>
                <a:gd name="T19" fmla="*/ 263 h 3346"/>
                <a:gd name="T20" fmla="*/ 1891 w 1891"/>
                <a:gd name="T21" fmla="*/ 1483 h 3346"/>
                <a:gd name="T22" fmla="*/ 1856 w 1891"/>
                <a:gd name="T23" fmla="*/ 1570 h 3346"/>
                <a:gd name="T24" fmla="*/ 1779 w 1891"/>
                <a:gd name="T25" fmla="*/ 1624 h 3346"/>
                <a:gd name="T26" fmla="*/ 1729 w 1891"/>
                <a:gd name="T27" fmla="*/ 1632 h 3346"/>
                <a:gd name="T28" fmla="*/ 1634 w 1891"/>
                <a:gd name="T29" fmla="*/ 1602 h 3346"/>
                <a:gd name="T30" fmla="*/ 1575 w 1891"/>
                <a:gd name="T31" fmla="*/ 1521 h 3346"/>
                <a:gd name="T32" fmla="*/ 1403 w 1891"/>
                <a:gd name="T33" fmla="*/ 402 h 3346"/>
                <a:gd name="T34" fmla="*/ 1532 w 1891"/>
                <a:gd name="T35" fmla="*/ 3170 h 3346"/>
                <a:gd name="T36" fmla="*/ 1497 w 1891"/>
                <a:gd name="T37" fmla="*/ 3263 h 3346"/>
                <a:gd name="T38" fmla="*/ 1420 w 1891"/>
                <a:gd name="T39" fmla="*/ 3327 h 3346"/>
                <a:gd name="T40" fmla="*/ 1337 w 1891"/>
                <a:gd name="T41" fmla="*/ 3346 h 3346"/>
                <a:gd name="T42" fmla="*/ 1234 w 1891"/>
                <a:gd name="T43" fmla="*/ 3316 h 3346"/>
                <a:gd name="T44" fmla="*/ 1162 w 1891"/>
                <a:gd name="T45" fmla="*/ 3236 h 3346"/>
                <a:gd name="T46" fmla="*/ 1026 w 1891"/>
                <a:gd name="T47" fmla="*/ 1705 h 3346"/>
                <a:gd name="T48" fmla="*/ 945 w 1891"/>
                <a:gd name="T49" fmla="*/ 1720 h 3346"/>
                <a:gd name="T50" fmla="*/ 867 w 1891"/>
                <a:gd name="T51" fmla="*/ 1705 h 3346"/>
                <a:gd name="T52" fmla="*/ 730 w 1891"/>
                <a:gd name="T53" fmla="*/ 3236 h 3346"/>
                <a:gd name="T54" fmla="*/ 659 w 1891"/>
                <a:gd name="T55" fmla="*/ 3316 h 3346"/>
                <a:gd name="T56" fmla="*/ 555 w 1891"/>
                <a:gd name="T57" fmla="*/ 3346 h 3346"/>
                <a:gd name="T58" fmla="*/ 471 w 1891"/>
                <a:gd name="T59" fmla="*/ 3327 h 3346"/>
                <a:gd name="T60" fmla="*/ 396 w 1891"/>
                <a:gd name="T61" fmla="*/ 3263 h 3346"/>
                <a:gd name="T62" fmla="*/ 359 w 1891"/>
                <a:gd name="T63" fmla="*/ 3170 h 3346"/>
                <a:gd name="T64" fmla="*/ 489 w 1891"/>
                <a:gd name="T65" fmla="*/ 402 h 3346"/>
                <a:gd name="T66" fmla="*/ 318 w 1891"/>
                <a:gd name="T67" fmla="*/ 1521 h 3346"/>
                <a:gd name="T68" fmla="*/ 259 w 1891"/>
                <a:gd name="T69" fmla="*/ 1602 h 3346"/>
                <a:gd name="T70" fmla="*/ 163 w 1891"/>
                <a:gd name="T71" fmla="*/ 1632 h 3346"/>
                <a:gd name="T72" fmla="*/ 112 w 1891"/>
                <a:gd name="T73" fmla="*/ 1624 h 3346"/>
                <a:gd name="T74" fmla="*/ 35 w 1891"/>
                <a:gd name="T75" fmla="*/ 1570 h 3346"/>
                <a:gd name="T76" fmla="*/ 0 w 1891"/>
                <a:gd name="T77" fmla="*/ 1483 h 3346"/>
                <a:gd name="T78" fmla="*/ 134 w 1891"/>
                <a:gd name="T79" fmla="*/ 262 h 3346"/>
                <a:gd name="T80" fmla="*/ 148 w 1891"/>
                <a:gd name="T81" fmla="*/ 219 h 3346"/>
                <a:gd name="T82" fmla="*/ 176 w 1891"/>
                <a:gd name="T83" fmla="*/ 182 h 3346"/>
                <a:gd name="T84" fmla="*/ 207 w 1891"/>
                <a:gd name="T85" fmla="*/ 155 h 3346"/>
                <a:gd name="T86" fmla="*/ 234 w 1891"/>
                <a:gd name="T87" fmla="*/ 140 h 3346"/>
                <a:gd name="T88" fmla="*/ 241 w 1891"/>
                <a:gd name="T89" fmla="*/ 138 h 3346"/>
                <a:gd name="T90" fmla="*/ 250 w 1891"/>
                <a:gd name="T91" fmla="*/ 134 h 3346"/>
                <a:gd name="T92" fmla="*/ 319 w 1891"/>
                <a:gd name="T93" fmla="*/ 112 h 3346"/>
                <a:gd name="T94" fmla="*/ 439 w 1891"/>
                <a:gd name="T95" fmla="*/ 77 h 3346"/>
                <a:gd name="T96" fmla="*/ 592 w 1891"/>
                <a:gd name="T97" fmla="*/ 40 h 3346"/>
                <a:gd name="T98" fmla="*/ 765 w 1891"/>
                <a:gd name="T99" fmla="*/ 11 h 3346"/>
                <a:gd name="T100" fmla="*/ 924 w 1891"/>
                <a:gd name="T101" fmla="*/ 83 h 3346"/>
                <a:gd name="T102" fmla="*/ 945 w 1891"/>
                <a:gd name="T103" fmla="*/ 1168 h 3346"/>
                <a:gd name="T104" fmla="*/ 967 w 1891"/>
                <a:gd name="T105" fmla="*/ 83 h 3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91" h="3346">
                  <a:moveTo>
                    <a:pt x="1009" y="0"/>
                  </a:moveTo>
                  <a:lnTo>
                    <a:pt x="1066" y="4"/>
                  </a:lnTo>
                  <a:lnTo>
                    <a:pt x="1123" y="10"/>
                  </a:lnTo>
                  <a:lnTo>
                    <a:pt x="1179" y="18"/>
                  </a:lnTo>
                  <a:lnTo>
                    <a:pt x="1235" y="27"/>
                  </a:lnTo>
                  <a:lnTo>
                    <a:pt x="1290" y="37"/>
                  </a:lnTo>
                  <a:lnTo>
                    <a:pt x="1342" y="49"/>
                  </a:lnTo>
                  <a:lnTo>
                    <a:pt x="1391" y="61"/>
                  </a:lnTo>
                  <a:lnTo>
                    <a:pt x="1440" y="73"/>
                  </a:lnTo>
                  <a:lnTo>
                    <a:pt x="1483" y="84"/>
                  </a:lnTo>
                  <a:lnTo>
                    <a:pt x="1523" y="96"/>
                  </a:lnTo>
                  <a:lnTo>
                    <a:pt x="1559" y="107"/>
                  </a:lnTo>
                  <a:lnTo>
                    <a:pt x="1589" y="117"/>
                  </a:lnTo>
                  <a:lnTo>
                    <a:pt x="1615" y="125"/>
                  </a:lnTo>
                  <a:lnTo>
                    <a:pt x="1635" y="131"/>
                  </a:lnTo>
                  <a:lnTo>
                    <a:pt x="1648" y="137"/>
                  </a:lnTo>
                  <a:lnTo>
                    <a:pt x="1654" y="139"/>
                  </a:lnTo>
                  <a:lnTo>
                    <a:pt x="1660" y="140"/>
                  </a:lnTo>
                  <a:lnTo>
                    <a:pt x="1664" y="144"/>
                  </a:lnTo>
                  <a:lnTo>
                    <a:pt x="1669" y="147"/>
                  </a:lnTo>
                  <a:lnTo>
                    <a:pt x="1674" y="151"/>
                  </a:lnTo>
                  <a:lnTo>
                    <a:pt x="1690" y="159"/>
                  </a:lnTo>
                  <a:lnTo>
                    <a:pt x="1704" y="169"/>
                  </a:lnTo>
                  <a:lnTo>
                    <a:pt x="1716" y="181"/>
                  </a:lnTo>
                  <a:lnTo>
                    <a:pt x="1725" y="193"/>
                  </a:lnTo>
                  <a:lnTo>
                    <a:pt x="1734" y="204"/>
                  </a:lnTo>
                  <a:lnTo>
                    <a:pt x="1743" y="217"/>
                  </a:lnTo>
                  <a:lnTo>
                    <a:pt x="1749" y="234"/>
                  </a:lnTo>
                  <a:lnTo>
                    <a:pt x="1753" y="251"/>
                  </a:lnTo>
                  <a:lnTo>
                    <a:pt x="1757" y="263"/>
                  </a:lnTo>
                  <a:lnTo>
                    <a:pt x="1761" y="275"/>
                  </a:lnTo>
                  <a:lnTo>
                    <a:pt x="1891" y="1450"/>
                  </a:lnTo>
                  <a:lnTo>
                    <a:pt x="1891" y="1483"/>
                  </a:lnTo>
                  <a:lnTo>
                    <a:pt x="1886" y="1516"/>
                  </a:lnTo>
                  <a:lnTo>
                    <a:pt x="1873" y="1544"/>
                  </a:lnTo>
                  <a:lnTo>
                    <a:pt x="1856" y="1570"/>
                  </a:lnTo>
                  <a:lnTo>
                    <a:pt x="1834" y="1592"/>
                  </a:lnTo>
                  <a:lnTo>
                    <a:pt x="1809" y="1611"/>
                  </a:lnTo>
                  <a:lnTo>
                    <a:pt x="1779" y="1624"/>
                  </a:lnTo>
                  <a:lnTo>
                    <a:pt x="1747" y="1630"/>
                  </a:lnTo>
                  <a:lnTo>
                    <a:pt x="1738" y="1632"/>
                  </a:lnTo>
                  <a:lnTo>
                    <a:pt x="1729" y="1632"/>
                  </a:lnTo>
                  <a:lnTo>
                    <a:pt x="1695" y="1628"/>
                  </a:lnTo>
                  <a:lnTo>
                    <a:pt x="1662" y="1617"/>
                  </a:lnTo>
                  <a:lnTo>
                    <a:pt x="1634" y="1602"/>
                  </a:lnTo>
                  <a:lnTo>
                    <a:pt x="1609" y="1579"/>
                  </a:lnTo>
                  <a:lnTo>
                    <a:pt x="1589" y="1552"/>
                  </a:lnTo>
                  <a:lnTo>
                    <a:pt x="1575" y="1521"/>
                  </a:lnTo>
                  <a:lnTo>
                    <a:pt x="1567" y="1487"/>
                  </a:lnTo>
                  <a:lnTo>
                    <a:pt x="1449" y="415"/>
                  </a:lnTo>
                  <a:lnTo>
                    <a:pt x="1403" y="402"/>
                  </a:lnTo>
                  <a:lnTo>
                    <a:pt x="1403" y="1517"/>
                  </a:lnTo>
                  <a:lnTo>
                    <a:pt x="1533" y="3134"/>
                  </a:lnTo>
                  <a:lnTo>
                    <a:pt x="1532" y="3170"/>
                  </a:lnTo>
                  <a:lnTo>
                    <a:pt x="1526" y="3203"/>
                  </a:lnTo>
                  <a:lnTo>
                    <a:pt x="1514" y="3235"/>
                  </a:lnTo>
                  <a:lnTo>
                    <a:pt x="1497" y="3263"/>
                  </a:lnTo>
                  <a:lnTo>
                    <a:pt x="1475" y="3288"/>
                  </a:lnTo>
                  <a:lnTo>
                    <a:pt x="1450" y="3310"/>
                  </a:lnTo>
                  <a:lnTo>
                    <a:pt x="1420" y="3327"/>
                  </a:lnTo>
                  <a:lnTo>
                    <a:pt x="1388" y="3339"/>
                  </a:lnTo>
                  <a:lnTo>
                    <a:pt x="1354" y="3344"/>
                  </a:lnTo>
                  <a:lnTo>
                    <a:pt x="1337" y="3346"/>
                  </a:lnTo>
                  <a:lnTo>
                    <a:pt x="1300" y="3342"/>
                  </a:lnTo>
                  <a:lnTo>
                    <a:pt x="1265" y="3331"/>
                  </a:lnTo>
                  <a:lnTo>
                    <a:pt x="1234" y="3316"/>
                  </a:lnTo>
                  <a:lnTo>
                    <a:pt x="1205" y="3293"/>
                  </a:lnTo>
                  <a:lnTo>
                    <a:pt x="1181" y="3267"/>
                  </a:lnTo>
                  <a:lnTo>
                    <a:pt x="1162" y="3236"/>
                  </a:lnTo>
                  <a:lnTo>
                    <a:pt x="1149" y="3202"/>
                  </a:lnTo>
                  <a:lnTo>
                    <a:pt x="1143" y="3166"/>
                  </a:lnTo>
                  <a:lnTo>
                    <a:pt x="1026" y="1705"/>
                  </a:lnTo>
                  <a:lnTo>
                    <a:pt x="1000" y="1714"/>
                  </a:lnTo>
                  <a:lnTo>
                    <a:pt x="974" y="1719"/>
                  </a:lnTo>
                  <a:lnTo>
                    <a:pt x="945" y="1720"/>
                  </a:lnTo>
                  <a:lnTo>
                    <a:pt x="919" y="1719"/>
                  </a:lnTo>
                  <a:lnTo>
                    <a:pt x="892" y="1714"/>
                  </a:lnTo>
                  <a:lnTo>
                    <a:pt x="867" y="1705"/>
                  </a:lnTo>
                  <a:lnTo>
                    <a:pt x="750" y="3166"/>
                  </a:lnTo>
                  <a:lnTo>
                    <a:pt x="743" y="3202"/>
                  </a:lnTo>
                  <a:lnTo>
                    <a:pt x="730" y="3236"/>
                  </a:lnTo>
                  <a:lnTo>
                    <a:pt x="711" y="3267"/>
                  </a:lnTo>
                  <a:lnTo>
                    <a:pt x="687" y="3293"/>
                  </a:lnTo>
                  <a:lnTo>
                    <a:pt x="659" y="3316"/>
                  </a:lnTo>
                  <a:lnTo>
                    <a:pt x="627" y="3331"/>
                  </a:lnTo>
                  <a:lnTo>
                    <a:pt x="592" y="3342"/>
                  </a:lnTo>
                  <a:lnTo>
                    <a:pt x="555" y="3346"/>
                  </a:lnTo>
                  <a:lnTo>
                    <a:pt x="539" y="3344"/>
                  </a:lnTo>
                  <a:lnTo>
                    <a:pt x="504" y="3339"/>
                  </a:lnTo>
                  <a:lnTo>
                    <a:pt x="471" y="3327"/>
                  </a:lnTo>
                  <a:lnTo>
                    <a:pt x="443" y="3310"/>
                  </a:lnTo>
                  <a:lnTo>
                    <a:pt x="417" y="3288"/>
                  </a:lnTo>
                  <a:lnTo>
                    <a:pt x="396" y="3263"/>
                  </a:lnTo>
                  <a:lnTo>
                    <a:pt x="379" y="3235"/>
                  </a:lnTo>
                  <a:lnTo>
                    <a:pt x="366" y="3203"/>
                  </a:lnTo>
                  <a:lnTo>
                    <a:pt x="359" y="3170"/>
                  </a:lnTo>
                  <a:lnTo>
                    <a:pt x="359" y="3134"/>
                  </a:lnTo>
                  <a:lnTo>
                    <a:pt x="489" y="1517"/>
                  </a:lnTo>
                  <a:lnTo>
                    <a:pt x="489" y="402"/>
                  </a:lnTo>
                  <a:lnTo>
                    <a:pt x="444" y="415"/>
                  </a:lnTo>
                  <a:lnTo>
                    <a:pt x="325" y="1487"/>
                  </a:lnTo>
                  <a:lnTo>
                    <a:pt x="318" y="1521"/>
                  </a:lnTo>
                  <a:lnTo>
                    <a:pt x="303" y="1552"/>
                  </a:lnTo>
                  <a:lnTo>
                    <a:pt x="284" y="1579"/>
                  </a:lnTo>
                  <a:lnTo>
                    <a:pt x="259" y="1602"/>
                  </a:lnTo>
                  <a:lnTo>
                    <a:pt x="229" y="1617"/>
                  </a:lnTo>
                  <a:lnTo>
                    <a:pt x="198" y="1628"/>
                  </a:lnTo>
                  <a:lnTo>
                    <a:pt x="163" y="1632"/>
                  </a:lnTo>
                  <a:lnTo>
                    <a:pt x="154" y="1632"/>
                  </a:lnTo>
                  <a:lnTo>
                    <a:pt x="145" y="1630"/>
                  </a:lnTo>
                  <a:lnTo>
                    <a:pt x="112" y="1624"/>
                  </a:lnTo>
                  <a:lnTo>
                    <a:pt x="83" y="1611"/>
                  </a:lnTo>
                  <a:lnTo>
                    <a:pt x="57" y="1592"/>
                  </a:lnTo>
                  <a:lnTo>
                    <a:pt x="35" y="1570"/>
                  </a:lnTo>
                  <a:lnTo>
                    <a:pt x="18" y="1544"/>
                  </a:lnTo>
                  <a:lnTo>
                    <a:pt x="7" y="1516"/>
                  </a:lnTo>
                  <a:lnTo>
                    <a:pt x="0" y="1483"/>
                  </a:lnTo>
                  <a:lnTo>
                    <a:pt x="1" y="1450"/>
                  </a:lnTo>
                  <a:lnTo>
                    <a:pt x="132" y="275"/>
                  </a:lnTo>
                  <a:lnTo>
                    <a:pt x="134" y="262"/>
                  </a:lnTo>
                  <a:lnTo>
                    <a:pt x="139" y="251"/>
                  </a:lnTo>
                  <a:lnTo>
                    <a:pt x="143" y="234"/>
                  </a:lnTo>
                  <a:lnTo>
                    <a:pt x="148" y="219"/>
                  </a:lnTo>
                  <a:lnTo>
                    <a:pt x="159" y="203"/>
                  </a:lnTo>
                  <a:lnTo>
                    <a:pt x="171" y="189"/>
                  </a:lnTo>
                  <a:lnTo>
                    <a:pt x="176" y="182"/>
                  </a:lnTo>
                  <a:lnTo>
                    <a:pt x="181" y="176"/>
                  </a:lnTo>
                  <a:lnTo>
                    <a:pt x="186" y="170"/>
                  </a:lnTo>
                  <a:lnTo>
                    <a:pt x="207" y="155"/>
                  </a:lnTo>
                  <a:lnTo>
                    <a:pt x="229" y="144"/>
                  </a:lnTo>
                  <a:lnTo>
                    <a:pt x="232" y="142"/>
                  </a:lnTo>
                  <a:lnTo>
                    <a:pt x="234" y="140"/>
                  </a:lnTo>
                  <a:lnTo>
                    <a:pt x="238" y="139"/>
                  </a:lnTo>
                  <a:lnTo>
                    <a:pt x="240" y="138"/>
                  </a:lnTo>
                  <a:lnTo>
                    <a:pt x="241" y="138"/>
                  </a:lnTo>
                  <a:lnTo>
                    <a:pt x="242" y="137"/>
                  </a:lnTo>
                  <a:lnTo>
                    <a:pt x="246" y="135"/>
                  </a:lnTo>
                  <a:lnTo>
                    <a:pt x="250" y="134"/>
                  </a:lnTo>
                  <a:lnTo>
                    <a:pt x="267" y="129"/>
                  </a:lnTo>
                  <a:lnTo>
                    <a:pt x="290" y="121"/>
                  </a:lnTo>
                  <a:lnTo>
                    <a:pt x="319" y="112"/>
                  </a:lnTo>
                  <a:lnTo>
                    <a:pt x="354" y="101"/>
                  </a:lnTo>
                  <a:lnTo>
                    <a:pt x="394" y="90"/>
                  </a:lnTo>
                  <a:lnTo>
                    <a:pt x="439" y="77"/>
                  </a:lnTo>
                  <a:lnTo>
                    <a:pt x="487" y="65"/>
                  </a:lnTo>
                  <a:lnTo>
                    <a:pt x="538" y="53"/>
                  </a:lnTo>
                  <a:lnTo>
                    <a:pt x="592" y="40"/>
                  </a:lnTo>
                  <a:lnTo>
                    <a:pt x="648" y="30"/>
                  </a:lnTo>
                  <a:lnTo>
                    <a:pt x="706" y="19"/>
                  </a:lnTo>
                  <a:lnTo>
                    <a:pt x="765" y="11"/>
                  </a:lnTo>
                  <a:lnTo>
                    <a:pt x="824" y="5"/>
                  </a:lnTo>
                  <a:lnTo>
                    <a:pt x="884" y="1"/>
                  </a:lnTo>
                  <a:lnTo>
                    <a:pt x="924" y="83"/>
                  </a:lnTo>
                  <a:lnTo>
                    <a:pt x="926" y="83"/>
                  </a:lnTo>
                  <a:lnTo>
                    <a:pt x="816" y="939"/>
                  </a:lnTo>
                  <a:lnTo>
                    <a:pt x="945" y="1168"/>
                  </a:lnTo>
                  <a:lnTo>
                    <a:pt x="1077" y="939"/>
                  </a:lnTo>
                  <a:lnTo>
                    <a:pt x="967" y="83"/>
                  </a:lnTo>
                  <a:lnTo>
                    <a:pt x="967" y="83"/>
                  </a:lnTo>
                  <a:lnTo>
                    <a:pt x="10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Segoe UI Light" panose="020B0502040204020203" pitchFamily="34" charset="0"/>
                <a:cs typeface="Segoe UI Light" panose="020B0502040204020203" pitchFamily="34" charset="0"/>
              </a:endParaRPr>
            </a:p>
          </p:txBody>
        </p:sp>
      </p:grpSp>
      <p:grpSp>
        <p:nvGrpSpPr>
          <p:cNvPr id="46" name="Group 45">
            <a:extLst>
              <a:ext uri="{FF2B5EF4-FFF2-40B4-BE49-F238E27FC236}">
                <a16:creationId xmlns:a16="http://schemas.microsoft.com/office/drawing/2014/main" id="{70747251-8B35-4DAE-B97B-71950FE968C4}"/>
              </a:ext>
            </a:extLst>
          </p:cNvPr>
          <p:cNvGrpSpPr/>
          <p:nvPr/>
        </p:nvGrpSpPr>
        <p:grpSpPr>
          <a:xfrm>
            <a:off x="5890564" y="2326395"/>
            <a:ext cx="411303" cy="411303"/>
            <a:chOff x="13877925" y="4144963"/>
            <a:chExt cx="4640263" cy="4640263"/>
          </a:xfrm>
          <a:solidFill>
            <a:srgbClr val="4472C4"/>
          </a:solidFill>
        </p:grpSpPr>
        <p:sp>
          <p:nvSpPr>
            <p:cNvPr id="47" name="Rectangle 46">
              <a:extLst>
                <a:ext uri="{FF2B5EF4-FFF2-40B4-BE49-F238E27FC236}">
                  <a16:creationId xmlns:a16="http://schemas.microsoft.com/office/drawing/2014/main" id="{F80585D1-E838-45E4-9BA0-486C813F8007}"/>
                </a:ext>
              </a:extLst>
            </p:cNvPr>
            <p:cNvSpPr>
              <a:spLocks noChangeArrowheads="1"/>
            </p:cNvSpPr>
            <p:nvPr/>
          </p:nvSpPr>
          <p:spPr bwMode="auto">
            <a:xfrm>
              <a:off x="13877925" y="4144963"/>
              <a:ext cx="4640263" cy="12509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latin typeface="Segoe UI Light" panose="020B0502040204020203" pitchFamily="34" charset="0"/>
                <a:cs typeface="Segoe UI Light" panose="020B0502040204020203" pitchFamily="34" charset="0"/>
              </a:endParaRPr>
            </a:p>
          </p:txBody>
        </p:sp>
        <p:sp>
          <p:nvSpPr>
            <p:cNvPr id="48" name="Rectangle 47">
              <a:extLst>
                <a:ext uri="{FF2B5EF4-FFF2-40B4-BE49-F238E27FC236}">
                  <a16:creationId xmlns:a16="http://schemas.microsoft.com/office/drawing/2014/main" id="{76B1573E-26AE-4E3E-9880-14B8751EA92B}"/>
                </a:ext>
              </a:extLst>
            </p:cNvPr>
            <p:cNvSpPr>
              <a:spLocks noChangeArrowheads="1"/>
            </p:cNvSpPr>
            <p:nvPr/>
          </p:nvSpPr>
          <p:spPr bwMode="auto">
            <a:xfrm>
              <a:off x="17267238" y="5840413"/>
              <a:ext cx="1250950" cy="124936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latin typeface="Segoe UI Light" panose="020B0502040204020203" pitchFamily="34" charset="0"/>
                <a:cs typeface="Segoe UI Light" panose="020B0502040204020203" pitchFamily="34" charset="0"/>
              </a:endParaRPr>
            </a:p>
          </p:txBody>
        </p:sp>
        <p:sp>
          <p:nvSpPr>
            <p:cNvPr id="49" name="Rectangle 48">
              <a:extLst>
                <a:ext uri="{FF2B5EF4-FFF2-40B4-BE49-F238E27FC236}">
                  <a16:creationId xmlns:a16="http://schemas.microsoft.com/office/drawing/2014/main" id="{7161DAB0-13DC-4682-85CF-62EAC35A89D7}"/>
                </a:ext>
              </a:extLst>
            </p:cNvPr>
            <p:cNvSpPr>
              <a:spLocks noChangeArrowheads="1"/>
            </p:cNvSpPr>
            <p:nvPr/>
          </p:nvSpPr>
          <p:spPr bwMode="auto">
            <a:xfrm>
              <a:off x="15573375" y="5840413"/>
              <a:ext cx="1249363" cy="124936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latin typeface="Segoe UI Light" panose="020B0502040204020203" pitchFamily="34" charset="0"/>
                <a:cs typeface="Segoe UI Light" panose="020B0502040204020203" pitchFamily="34" charset="0"/>
              </a:endParaRPr>
            </a:p>
          </p:txBody>
        </p:sp>
        <p:sp>
          <p:nvSpPr>
            <p:cNvPr id="50" name="Rectangle 49">
              <a:extLst>
                <a:ext uri="{FF2B5EF4-FFF2-40B4-BE49-F238E27FC236}">
                  <a16:creationId xmlns:a16="http://schemas.microsoft.com/office/drawing/2014/main" id="{8D150CD4-0495-42FF-A16B-1E0452B0BA06}"/>
                </a:ext>
              </a:extLst>
            </p:cNvPr>
            <p:cNvSpPr>
              <a:spLocks noChangeArrowheads="1"/>
            </p:cNvSpPr>
            <p:nvPr/>
          </p:nvSpPr>
          <p:spPr bwMode="auto">
            <a:xfrm>
              <a:off x="13877925" y="5840413"/>
              <a:ext cx="1249363" cy="124936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latin typeface="Segoe UI Light" panose="020B0502040204020203" pitchFamily="34" charset="0"/>
                <a:cs typeface="Segoe UI Light" panose="020B0502040204020203" pitchFamily="34" charset="0"/>
              </a:endParaRPr>
            </a:p>
          </p:txBody>
        </p:sp>
        <p:sp>
          <p:nvSpPr>
            <p:cNvPr id="51" name="Rectangle 50">
              <a:extLst>
                <a:ext uri="{FF2B5EF4-FFF2-40B4-BE49-F238E27FC236}">
                  <a16:creationId xmlns:a16="http://schemas.microsoft.com/office/drawing/2014/main" id="{409F7F51-CFE0-493B-83B2-87A3985EE401}"/>
                </a:ext>
              </a:extLst>
            </p:cNvPr>
            <p:cNvSpPr>
              <a:spLocks noChangeArrowheads="1"/>
            </p:cNvSpPr>
            <p:nvPr/>
          </p:nvSpPr>
          <p:spPr bwMode="auto">
            <a:xfrm>
              <a:off x="17267238" y="7535863"/>
              <a:ext cx="1250950" cy="124936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latin typeface="Segoe UI Light" panose="020B0502040204020203" pitchFamily="34" charset="0"/>
                <a:cs typeface="Segoe UI Light" panose="020B0502040204020203" pitchFamily="34" charset="0"/>
              </a:endParaRPr>
            </a:p>
          </p:txBody>
        </p:sp>
        <p:sp>
          <p:nvSpPr>
            <p:cNvPr id="52" name="Rectangle 51">
              <a:extLst>
                <a:ext uri="{FF2B5EF4-FFF2-40B4-BE49-F238E27FC236}">
                  <a16:creationId xmlns:a16="http://schemas.microsoft.com/office/drawing/2014/main" id="{F250EBE8-F002-493A-A73C-B0531BD9F082}"/>
                </a:ext>
              </a:extLst>
            </p:cNvPr>
            <p:cNvSpPr>
              <a:spLocks noChangeArrowheads="1"/>
            </p:cNvSpPr>
            <p:nvPr/>
          </p:nvSpPr>
          <p:spPr bwMode="auto">
            <a:xfrm>
              <a:off x="15573375" y="7535863"/>
              <a:ext cx="1249363" cy="124936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latin typeface="Segoe UI Light" panose="020B0502040204020203" pitchFamily="34" charset="0"/>
                <a:cs typeface="Segoe UI Light" panose="020B0502040204020203" pitchFamily="34" charset="0"/>
              </a:endParaRPr>
            </a:p>
          </p:txBody>
        </p:sp>
        <p:sp>
          <p:nvSpPr>
            <p:cNvPr id="53" name="Rectangle 52">
              <a:extLst>
                <a:ext uri="{FF2B5EF4-FFF2-40B4-BE49-F238E27FC236}">
                  <a16:creationId xmlns:a16="http://schemas.microsoft.com/office/drawing/2014/main" id="{A3AA648A-1905-4065-9365-E38D4E4472BC}"/>
                </a:ext>
              </a:extLst>
            </p:cNvPr>
            <p:cNvSpPr>
              <a:spLocks noChangeArrowheads="1"/>
            </p:cNvSpPr>
            <p:nvPr/>
          </p:nvSpPr>
          <p:spPr bwMode="auto">
            <a:xfrm>
              <a:off x="13877925" y="7535863"/>
              <a:ext cx="1249363" cy="124936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IN">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3772532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2E431ECF-6C9D-4D1C-BAD1-9239A15334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0ABFCFE-25CC-4A12-86C2-1E068CD0121D}"/>
              </a:ext>
              <a:ext uri="{C183D7F6-B498-43B3-948B-1728B52AA6E4}">
                <adec:decorative xmlns:adec="http://schemas.microsoft.com/office/drawing/2017/decorative" val="1"/>
              </a:ext>
            </a:extLst>
          </p:cNvPr>
          <p:cNvSpPr/>
          <p:nvPr/>
        </p:nvSpPr>
        <p:spPr>
          <a:xfrm>
            <a:off x="0" y="1"/>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49B859F6-78E7-403B-9E46-D457F5AC4922}"/>
              </a:ext>
            </a:extLst>
          </p:cNvPr>
          <p:cNvSpPr txBox="1"/>
          <p:nvPr/>
        </p:nvSpPr>
        <p:spPr>
          <a:xfrm>
            <a:off x="651818" y="5603581"/>
            <a:ext cx="6898683" cy="861774"/>
          </a:xfrm>
          <a:prstGeom prst="rect">
            <a:avLst/>
          </a:prstGeom>
          <a:noFill/>
        </p:spPr>
        <p:txBody>
          <a:bodyPr wrap="none" lIns="0" tIns="0" rIns="0" bIns="0" rtlCol="0">
            <a:spAutoFit/>
          </a:bodyPr>
          <a:lstStyle/>
          <a:p>
            <a:pPr>
              <a:tabLst>
                <a:tab pos="347663" algn="l"/>
              </a:tabLst>
            </a:pPr>
            <a:r>
              <a:rPr lang="en-US" sz="2800" b="1" dirty="0">
                <a:solidFill>
                  <a:schemeClr val="bg1"/>
                </a:solidFill>
                <a:latin typeface="Segoe UI" panose="020B0502040204020203" pitchFamily="34" charset="0"/>
                <a:cs typeface="Segoe UI" panose="020B0502040204020203" pitchFamily="34" charset="0"/>
              </a:rPr>
              <a:t>Industrial Transformation: </a:t>
            </a:r>
          </a:p>
          <a:p>
            <a:pPr>
              <a:tabLst>
                <a:tab pos="347663" algn="l"/>
              </a:tabLst>
            </a:pPr>
            <a:r>
              <a:rPr lang="en-US" sz="2800" b="1" dirty="0">
                <a:solidFill>
                  <a:schemeClr val="bg1"/>
                </a:solidFill>
                <a:latin typeface="Segoe UI" panose="020B0502040204020203" pitchFamily="34" charset="0"/>
                <a:cs typeface="Segoe UI" panose="020B0502040204020203" pitchFamily="34" charset="0"/>
              </a:rPr>
              <a:t>Microsoft Mixed Reality &amp; Dynamics 365</a:t>
            </a:r>
          </a:p>
        </p:txBody>
      </p:sp>
      <p:sp>
        <p:nvSpPr>
          <p:cNvPr id="7" name="TextBox 6">
            <a:extLst>
              <a:ext uri="{FF2B5EF4-FFF2-40B4-BE49-F238E27FC236}">
                <a16:creationId xmlns:a16="http://schemas.microsoft.com/office/drawing/2014/main" id="{31E4587E-4CE2-4306-9BB9-73594EA8EB02}"/>
              </a:ext>
            </a:extLst>
          </p:cNvPr>
          <p:cNvSpPr txBox="1"/>
          <p:nvPr/>
        </p:nvSpPr>
        <p:spPr>
          <a:xfrm>
            <a:off x="10352357" y="5665136"/>
            <a:ext cx="1187825" cy="738664"/>
          </a:xfrm>
          <a:prstGeom prst="rect">
            <a:avLst/>
          </a:prstGeom>
          <a:noFill/>
        </p:spPr>
        <p:txBody>
          <a:bodyPr wrap="none" lIns="0" tIns="0" rIns="0" bIns="0" rtlCol="0">
            <a:spAutoFit/>
          </a:bodyPr>
          <a:lstStyle/>
          <a:p>
            <a:pPr>
              <a:tabLst>
                <a:tab pos="347663" algn="l"/>
              </a:tabLst>
            </a:pPr>
            <a:r>
              <a:rPr lang="en-US" sz="1600" dirty="0">
                <a:solidFill>
                  <a:schemeClr val="bg1"/>
                </a:solidFill>
                <a:latin typeface="Segoe UI Light" panose="020B0502040204020203" pitchFamily="34" charset="0"/>
                <a:cs typeface="Segoe UI Light" panose="020B0502040204020203" pitchFamily="34" charset="0"/>
              </a:rPr>
              <a:t>Mixed Reality </a:t>
            </a:r>
          </a:p>
          <a:p>
            <a:pPr>
              <a:tabLst>
                <a:tab pos="347663" algn="l"/>
              </a:tabLst>
            </a:pPr>
            <a:r>
              <a:rPr lang="en-US" sz="1600" dirty="0">
                <a:solidFill>
                  <a:schemeClr val="bg1"/>
                </a:solidFill>
                <a:latin typeface="Segoe UI Light" panose="020B0502040204020203" pitchFamily="34" charset="0"/>
                <a:cs typeface="Segoe UI Light" panose="020B0502040204020203" pitchFamily="34" charset="0"/>
              </a:rPr>
              <a:t>Community </a:t>
            </a:r>
          </a:p>
          <a:p>
            <a:pPr>
              <a:tabLst>
                <a:tab pos="347663" algn="l"/>
              </a:tabLst>
            </a:pPr>
            <a:r>
              <a:rPr lang="en-US" sz="1600" dirty="0">
                <a:solidFill>
                  <a:schemeClr val="bg1"/>
                </a:solidFill>
                <a:latin typeface="Segoe UI Light" panose="020B0502040204020203" pitchFamily="34" charset="0"/>
                <a:cs typeface="Segoe UI Light" panose="020B0502040204020203" pitchFamily="34" charset="0"/>
              </a:rPr>
              <a:t>Indonesia</a:t>
            </a:r>
          </a:p>
        </p:txBody>
      </p:sp>
      <p:pic>
        <p:nvPicPr>
          <p:cNvPr id="8" name="Picture 7">
            <a:extLst>
              <a:ext uri="{FF2B5EF4-FFF2-40B4-BE49-F238E27FC236}">
                <a16:creationId xmlns:a16="http://schemas.microsoft.com/office/drawing/2014/main" id="{874897A6-9B72-4EE5-B6BE-D69B8F5652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3047" y="5626102"/>
            <a:ext cx="894803" cy="894803"/>
          </a:xfrm>
          <a:prstGeom prst="rect">
            <a:avLst/>
          </a:prstGeom>
        </p:spPr>
      </p:pic>
      <p:sp>
        <p:nvSpPr>
          <p:cNvPr id="4" name="Rectangle: Rounded Corners 3">
            <a:extLst>
              <a:ext uri="{FF2B5EF4-FFF2-40B4-BE49-F238E27FC236}">
                <a16:creationId xmlns:a16="http://schemas.microsoft.com/office/drawing/2014/main" id="{E1843778-F337-455B-9370-0F00DDD805D9}"/>
              </a:ext>
            </a:extLst>
          </p:cNvPr>
          <p:cNvSpPr/>
          <p:nvPr/>
        </p:nvSpPr>
        <p:spPr>
          <a:xfrm>
            <a:off x="10152482" y="5626101"/>
            <a:ext cx="27432" cy="8167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2559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5CDB9-A124-48B1-B2F7-38BFF467DB87}"/>
              </a:ext>
            </a:extLst>
          </p:cNvPr>
          <p:cNvSpPr txBox="1">
            <a:spLocks/>
          </p:cNvSpPr>
          <p:nvPr/>
        </p:nvSpPr>
        <p:spPr>
          <a:xfrm>
            <a:off x="611026" y="1504950"/>
            <a:ext cx="10969943" cy="354312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en-US" sz="4000" dirty="0">
                <a:solidFill>
                  <a:srgbClr val="0D134F"/>
                </a:solidFill>
                <a:latin typeface="Segoe UI Light" panose="020B0502040204020203" pitchFamily="34" charset="0"/>
                <a:ea typeface="Open Sans" pitchFamily="34" charset="0"/>
                <a:cs typeface="Segoe UI Light" panose="020B0502040204020203" pitchFamily="34" charset="0"/>
              </a:rPr>
              <a:t>Building Blocks for </a:t>
            </a:r>
          </a:p>
          <a:p>
            <a:pPr lvl="0">
              <a:defRPr/>
            </a:pPr>
            <a:r>
              <a:rPr lang="en-US" sz="4000" b="1" dirty="0">
                <a:solidFill>
                  <a:srgbClr val="0D134F"/>
                </a:solidFill>
                <a:latin typeface="Segoe UI Light" panose="020B0502040204020203" pitchFamily="34" charset="0"/>
                <a:ea typeface="Open Sans" pitchFamily="34" charset="0"/>
                <a:cs typeface="Segoe UI Light" panose="020B0502040204020203" pitchFamily="34" charset="0"/>
              </a:rPr>
              <a:t>Mixed Reality Developers</a:t>
            </a:r>
            <a:br>
              <a:rPr lang="en-US" sz="4000" dirty="0">
                <a:solidFill>
                  <a:srgbClr val="0D134F"/>
                </a:solidFill>
                <a:latin typeface="Segoe UI Light" panose="020B0502040204020203" pitchFamily="34" charset="0"/>
                <a:ea typeface="Open Sans" pitchFamily="34" charset="0"/>
                <a:cs typeface="Segoe UI Light" panose="020B0502040204020203" pitchFamily="34" charset="0"/>
              </a:rPr>
            </a:br>
            <a:br>
              <a:rPr lang="en-US" sz="4000" dirty="0">
                <a:solidFill>
                  <a:srgbClr val="0D134F"/>
                </a:solidFill>
                <a:latin typeface="Segoe UI Light" panose="020B0502040204020203" pitchFamily="34" charset="0"/>
                <a:ea typeface="Open Sans" pitchFamily="34" charset="0"/>
                <a:cs typeface="Segoe UI Light" panose="020B0502040204020203" pitchFamily="34" charset="0"/>
              </a:rPr>
            </a:br>
            <a:endParaRPr kumimoji="0" lang="en-IN" sz="4000" i="0" u="none" strike="noStrike" kern="1200" cap="none" spc="0" normalizeH="0" baseline="0" noProof="0" dirty="0">
              <a:ln>
                <a:noFill/>
              </a:ln>
              <a:solidFill>
                <a:srgbClr val="0D134F"/>
              </a:solidFill>
              <a:effectLst/>
              <a:uLnTx/>
              <a:uFillTx/>
              <a:latin typeface="Segoe UI Light" panose="020B0502040204020203" pitchFamily="34" charset="0"/>
              <a:ea typeface="Open Sans" pitchFamily="34" charset="0"/>
              <a:cs typeface="Segoe UI Light" panose="020B0502040204020203" pitchFamily="34" charset="0"/>
            </a:endParaRPr>
          </a:p>
        </p:txBody>
      </p:sp>
    </p:spTree>
    <p:extLst>
      <p:ext uri="{BB962C8B-B14F-4D97-AF65-F5344CB8AC3E}">
        <p14:creationId xmlns:p14="http://schemas.microsoft.com/office/powerpoint/2010/main" val="3404231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generated with very high confidence">
            <a:extLst>
              <a:ext uri="{FF2B5EF4-FFF2-40B4-BE49-F238E27FC236}">
                <a16:creationId xmlns:a16="http://schemas.microsoft.com/office/drawing/2014/main" id="{B58FABFE-EBEE-4FB8-A50A-D820AB56F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4883" y="1056682"/>
            <a:ext cx="2408807" cy="876928"/>
          </a:xfrm>
          <a:prstGeom prst="rect">
            <a:avLst/>
          </a:prstGeom>
        </p:spPr>
      </p:pic>
      <p:pic>
        <p:nvPicPr>
          <p:cNvPr id="9" name="Picture 8" descr="A black sign with white text&#10;&#10;Description generated with very high confidence">
            <a:extLst>
              <a:ext uri="{FF2B5EF4-FFF2-40B4-BE49-F238E27FC236}">
                <a16:creationId xmlns:a16="http://schemas.microsoft.com/office/drawing/2014/main" id="{2C5E72EA-D306-4F86-BF36-6598209129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2096" y="3234044"/>
            <a:ext cx="1514380" cy="1572744"/>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7A8F1840-0601-4914-8337-3C60C704E3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7390" y="3776664"/>
            <a:ext cx="2205822" cy="1213202"/>
          </a:xfrm>
          <a:prstGeom prst="rect">
            <a:avLst/>
          </a:prstGeom>
        </p:spPr>
      </p:pic>
      <p:pic>
        <p:nvPicPr>
          <p:cNvPr id="13" name="Picture 12">
            <a:extLst>
              <a:ext uri="{FF2B5EF4-FFF2-40B4-BE49-F238E27FC236}">
                <a16:creationId xmlns:a16="http://schemas.microsoft.com/office/drawing/2014/main" id="{3D09E175-2AB4-49A9-B691-A3F0D577E162}"/>
              </a:ext>
            </a:extLst>
          </p:cNvPr>
          <p:cNvPicPr>
            <a:picLocks noChangeAspect="1"/>
          </p:cNvPicPr>
          <p:nvPr/>
        </p:nvPicPr>
        <p:blipFill>
          <a:blip r:embed="rId5"/>
          <a:stretch>
            <a:fillRect/>
          </a:stretch>
        </p:blipFill>
        <p:spPr>
          <a:xfrm>
            <a:off x="5244405" y="2311846"/>
            <a:ext cx="3031792" cy="869547"/>
          </a:xfrm>
          <a:prstGeom prst="rect">
            <a:avLst/>
          </a:prstGeom>
        </p:spPr>
      </p:pic>
      <p:pic>
        <p:nvPicPr>
          <p:cNvPr id="16" name="Picture 15">
            <a:extLst>
              <a:ext uri="{FF2B5EF4-FFF2-40B4-BE49-F238E27FC236}">
                <a16:creationId xmlns:a16="http://schemas.microsoft.com/office/drawing/2014/main" id="{8A25E90F-6D61-4C26-A1C8-93D42B03A1B3}"/>
              </a:ext>
            </a:extLst>
          </p:cNvPr>
          <p:cNvPicPr>
            <a:picLocks noChangeAspect="1"/>
          </p:cNvPicPr>
          <p:nvPr/>
        </p:nvPicPr>
        <p:blipFill>
          <a:blip r:embed="rId6"/>
          <a:stretch>
            <a:fillRect/>
          </a:stretch>
        </p:blipFill>
        <p:spPr>
          <a:xfrm>
            <a:off x="5540664" y="466108"/>
            <a:ext cx="2439274" cy="1438121"/>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2F33BC72-F61C-49AE-B1EF-C0089F478C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4875" y="4477092"/>
            <a:ext cx="2481554" cy="561862"/>
          </a:xfrm>
          <a:prstGeom prst="rect">
            <a:avLst/>
          </a:prstGeom>
        </p:spPr>
      </p:pic>
      <p:pic>
        <p:nvPicPr>
          <p:cNvPr id="20" name="Picture 19">
            <a:extLst>
              <a:ext uri="{FF2B5EF4-FFF2-40B4-BE49-F238E27FC236}">
                <a16:creationId xmlns:a16="http://schemas.microsoft.com/office/drawing/2014/main" id="{1CCA12A8-EE93-493F-8392-9D89C608E3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68046" y="3092042"/>
            <a:ext cx="1398383" cy="1003568"/>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E499C6EB-B43A-4F4D-B7D0-ECD26399F6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7761" y="4165439"/>
            <a:ext cx="1717635" cy="1185168"/>
          </a:xfrm>
          <a:prstGeom prst="rect">
            <a:avLst/>
          </a:prstGeom>
        </p:spPr>
      </p:pic>
      <p:pic>
        <p:nvPicPr>
          <p:cNvPr id="26" name="Picture 25" descr="A picture containing object, clock&#10;&#10;Description generated with high confidence">
            <a:extLst>
              <a:ext uri="{FF2B5EF4-FFF2-40B4-BE49-F238E27FC236}">
                <a16:creationId xmlns:a16="http://schemas.microsoft.com/office/drawing/2014/main" id="{8C8D46B0-E92D-4B12-BAAF-BF4A6171961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881" y="2952748"/>
            <a:ext cx="1185168" cy="1185168"/>
          </a:xfrm>
          <a:prstGeom prst="rect">
            <a:avLst/>
          </a:prstGeom>
        </p:spPr>
      </p:pic>
      <p:pic>
        <p:nvPicPr>
          <p:cNvPr id="28" name="Picture 27" descr="A picture containing object&#10;&#10;Description generated with very high confidence">
            <a:extLst>
              <a:ext uri="{FF2B5EF4-FFF2-40B4-BE49-F238E27FC236}">
                <a16:creationId xmlns:a16="http://schemas.microsoft.com/office/drawing/2014/main" id="{EA1B5B8E-4A18-4E47-8B6E-963B10DFEE2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46718" y="2241997"/>
            <a:ext cx="1844207" cy="659304"/>
          </a:xfrm>
          <a:prstGeom prst="rect">
            <a:avLst/>
          </a:prstGeom>
        </p:spPr>
      </p:pic>
      <p:pic>
        <p:nvPicPr>
          <p:cNvPr id="30" name="Picture 29">
            <a:extLst>
              <a:ext uri="{FF2B5EF4-FFF2-40B4-BE49-F238E27FC236}">
                <a16:creationId xmlns:a16="http://schemas.microsoft.com/office/drawing/2014/main" id="{16333222-B686-43CB-A1E0-45C1275B8EF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7761" y="800173"/>
            <a:ext cx="4446193" cy="911016"/>
          </a:xfrm>
          <a:prstGeom prst="rect">
            <a:avLst/>
          </a:prstGeom>
        </p:spPr>
      </p:pic>
      <p:sp>
        <p:nvSpPr>
          <p:cNvPr id="17" name="Title 1">
            <a:extLst>
              <a:ext uri="{FF2B5EF4-FFF2-40B4-BE49-F238E27FC236}">
                <a16:creationId xmlns:a16="http://schemas.microsoft.com/office/drawing/2014/main" id="{B0D6BA49-B3C9-421C-A006-062D10E5B17E}"/>
              </a:ext>
            </a:extLst>
          </p:cNvPr>
          <p:cNvSpPr txBox="1">
            <a:spLocks/>
          </p:cNvSpPr>
          <p:nvPr/>
        </p:nvSpPr>
        <p:spPr>
          <a:xfrm>
            <a:off x="307761" y="5876720"/>
            <a:ext cx="10969943" cy="6889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kumimoji="0" lang="en-US" sz="4000" i="0" u="none" strike="noStrike" kern="1200" cap="none" spc="0" normalizeH="0" baseline="0" noProof="0" dirty="0">
                <a:ln>
                  <a:noFill/>
                </a:ln>
                <a:solidFill>
                  <a:srgbClr val="0D134F"/>
                </a:solidFill>
                <a:effectLst/>
                <a:uLnTx/>
                <a:uFillTx/>
                <a:latin typeface="Segoe UI Light" panose="020B0502040204020203" pitchFamily="34" charset="0"/>
                <a:ea typeface="Open Sans" pitchFamily="34" charset="0"/>
                <a:cs typeface="Segoe UI Light" panose="020B0502040204020203" pitchFamily="34" charset="0"/>
              </a:rPr>
              <a:t>Engine </a:t>
            </a:r>
            <a:r>
              <a:rPr lang="en-US" sz="4000" dirty="0">
                <a:solidFill>
                  <a:srgbClr val="0D134F"/>
                </a:solidFill>
                <a:latin typeface="Segoe UI Light" panose="020B0502040204020203" pitchFamily="34" charset="0"/>
                <a:ea typeface="Open Sans" pitchFamily="34" charset="0"/>
                <a:cs typeface="Segoe UI Light" panose="020B0502040204020203" pitchFamily="34" charset="0"/>
              </a:rPr>
              <a:t>&amp; Toolkit</a:t>
            </a:r>
            <a:endParaRPr kumimoji="0" lang="en-IN" sz="4000" i="0" u="none" strike="noStrike" kern="1200" cap="none" spc="0" normalizeH="0" baseline="0" noProof="0" dirty="0">
              <a:ln>
                <a:noFill/>
              </a:ln>
              <a:solidFill>
                <a:srgbClr val="0D134F"/>
              </a:solidFill>
              <a:effectLst/>
              <a:uLnTx/>
              <a:uFillTx/>
              <a:latin typeface="Segoe UI Light" panose="020B0502040204020203" pitchFamily="34" charset="0"/>
              <a:ea typeface="Open Sans" pitchFamily="34" charset="0"/>
              <a:cs typeface="Segoe UI Light" panose="020B0502040204020203" pitchFamily="34" charset="0"/>
            </a:endParaRPr>
          </a:p>
        </p:txBody>
      </p:sp>
    </p:spTree>
    <p:extLst>
      <p:ext uri="{BB962C8B-B14F-4D97-AF65-F5344CB8AC3E}">
        <p14:creationId xmlns:p14="http://schemas.microsoft.com/office/powerpoint/2010/main" val="1403806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5CDB9-A124-48B1-B2F7-38BFF467DB87}"/>
              </a:ext>
            </a:extLst>
          </p:cNvPr>
          <p:cNvSpPr txBox="1">
            <a:spLocks/>
          </p:cNvSpPr>
          <p:nvPr/>
        </p:nvSpPr>
        <p:spPr>
          <a:xfrm>
            <a:off x="611024" y="4150382"/>
            <a:ext cx="10969943" cy="7110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i="0" u="none" strike="noStrike" kern="1200" cap="none" spc="0" normalizeH="0" baseline="0" noProof="0" dirty="0">
                <a:ln>
                  <a:noFill/>
                </a:ln>
                <a:solidFill>
                  <a:srgbClr val="0D134F"/>
                </a:solidFill>
                <a:effectLst/>
                <a:uLnTx/>
                <a:uFillTx/>
                <a:latin typeface="Segoe UI Light" panose="020B0502040204020203" pitchFamily="34" charset="0"/>
                <a:ea typeface="Open Sans" pitchFamily="34" charset="0"/>
                <a:cs typeface="Segoe UI Light" panose="020B0502040204020203" pitchFamily="34" charset="0"/>
              </a:rPr>
              <a:t>Thank You</a:t>
            </a:r>
            <a:endParaRPr kumimoji="0" lang="en-IN" sz="4000" i="0" u="none" strike="noStrike" kern="1200" cap="none" spc="0" normalizeH="0" baseline="0" noProof="0" dirty="0">
              <a:ln>
                <a:noFill/>
              </a:ln>
              <a:solidFill>
                <a:srgbClr val="0D134F"/>
              </a:solidFill>
              <a:effectLst/>
              <a:uLnTx/>
              <a:uFillTx/>
              <a:latin typeface="Segoe UI Light" panose="020B0502040204020203" pitchFamily="34" charset="0"/>
              <a:ea typeface="Open Sans" pitchFamily="34" charset="0"/>
              <a:cs typeface="Segoe UI Light" panose="020B0502040204020203" pitchFamily="34" charset="0"/>
            </a:endParaRPr>
          </a:p>
        </p:txBody>
      </p:sp>
      <p:pic>
        <p:nvPicPr>
          <p:cNvPr id="5" name="Picture 26" descr="Image result for mixed reality logo png">
            <a:extLst>
              <a:ext uri="{FF2B5EF4-FFF2-40B4-BE49-F238E27FC236}">
                <a16:creationId xmlns:a16="http://schemas.microsoft.com/office/drawing/2014/main" id="{BFF4B1D9-1962-4E31-BD04-C00E89109B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8751"/>
          <a:stretch/>
        </p:blipFill>
        <p:spPr bwMode="auto">
          <a:xfrm>
            <a:off x="4884280" y="2743588"/>
            <a:ext cx="2423433" cy="1161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781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7CDD1182-D56B-467B-8A07-DA9EEF4C693E}"/>
              </a:ext>
            </a:extLst>
          </p:cNvPr>
          <p:cNvSpPr txBox="1">
            <a:spLocks/>
          </p:cNvSpPr>
          <p:nvPr/>
        </p:nvSpPr>
        <p:spPr>
          <a:xfrm>
            <a:off x="6097086" y="495441"/>
            <a:ext cx="3837132" cy="700504"/>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5400" kern="1200" spc="-12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2400" b="0" i="0" u="none" strike="noStrike" kern="1200" cap="none" spc="-12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rPr>
              <a:t>About Me</a:t>
            </a:r>
          </a:p>
        </p:txBody>
      </p:sp>
      <p:sp>
        <p:nvSpPr>
          <p:cNvPr id="13" name="TextBox 12">
            <a:extLst>
              <a:ext uri="{FF2B5EF4-FFF2-40B4-BE49-F238E27FC236}">
                <a16:creationId xmlns:a16="http://schemas.microsoft.com/office/drawing/2014/main" id="{F7BE5B31-22A1-4C05-A4FF-0AB40CCE3E45}"/>
              </a:ext>
            </a:extLst>
          </p:cNvPr>
          <p:cNvSpPr txBox="1"/>
          <p:nvPr/>
        </p:nvSpPr>
        <p:spPr>
          <a:xfrm>
            <a:off x="6096000" y="1479172"/>
            <a:ext cx="3837132" cy="523220"/>
          </a:xfrm>
          <a:prstGeom prst="rect">
            <a:avLst/>
          </a:prstGeom>
          <a:noFill/>
        </p:spPr>
        <p:txBody>
          <a:bodyPr wrap="square" rtlCol="0">
            <a:spAutoFit/>
          </a:bodyPr>
          <a:lstStyle/>
          <a:p>
            <a:r>
              <a:rPr lang="en-US" sz="2800" b="1" dirty="0">
                <a:solidFill>
                  <a:srgbClr val="002060"/>
                </a:solidFill>
                <a:latin typeface="Segoe UI" panose="020B0502040204020203" pitchFamily="34" charset="0"/>
                <a:cs typeface="Segoe UI" panose="020B0502040204020203" pitchFamily="34" charset="0"/>
              </a:rPr>
              <a:t>Adityo Setyonugroho</a:t>
            </a:r>
          </a:p>
        </p:txBody>
      </p:sp>
      <p:sp>
        <p:nvSpPr>
          <p:cNvPr id="14" name="TextBox 13">
            <a:extLst>
              <a:ext uri="{FF2B5EF4-FFF2-40B4-BE49-F238E27FC236}">
                <a16:creationId xmlns:a16="http://schemas.microsoft.com/office/drawing/2014/main" id="{EE4FEEFC-C8FD-4965-B5CD-52442E69DC62}"/>
              </a:ext>
            </a:extLst>
          </p:cNvPr>
          <p:cNvSpPr txBox="1"/>
          <p:nvPr/>
        </p:nvSpPr>
        <p:spPr>
          <a:xfrm>
            <a:off x="6096000" y="2339258"/>
            <a:ext cx="5489196" cy="2800767"/>
          </a:xfrm>
          <a:prstGeom prst="rect">
            <a:avLst/>
          </a:prstGeom>
          <a:noFill/>
        </p:spPr>
        <p:txBody>
          <a:bodyPr wrap="square" rtlCol="0">
            <a:spAutoFit/>
          </a:bodyPr>
          <a:lstStyle/>
          <a:p>
            <a:r>
              <a:rPr lang="en-US" sz="1600" dirty="0">
                <a:solidFill>
                  <a:srgbClr val="002060"/>
                </a:solidFill>
                <a:latin typeface="Segoe UI" panose="020B0502040204020203" pitchFamily="34" charset="0"/>
                <a:cs typeface="Segoe UI" panose="020B0502040204020203" pitchFamily="34" charset="0"/>
              </a:rPr>
              <a:t>Software &amp; Cloud Engineer</a:t>
            </a:r>
          </a:p>
          <a:p>
            <a:endParaRPr lang="en-US" sz="1600" dirty="0">
              <a:solidFill>
                <a:srgbClr val="002060"/>
              </a:solidFill>
              <a:latin typeface="Segoe UI" panose="020B0502040204020203" pitchFamily="34" charset="0"/>
              <a:cs typeface="Segoe UI" panose="020B0502040204020203" pitchFamily="34" charset="0"/>
            </a:endParaRPr>
          </a:p>
          <a:p>
            <a:r>
              <a:rPr lang="en-US" sz="1600" dirty="0">
                <a:solidFill>
                  <a:srgbClr val="002060"/>
                </a:solidFill>
                <a:latin typeface="Segoe UI" panose="020B0502040204020203" pitchFamily="34" charset="0"/>
                <a:cs typeface="Segoe UI" panose="020B0502040204020203" pitchFamily="34" charset="0"/>
              </a:rPr>
              <a:t>Mixed Reality, Cloud, &amp; Artificial Intelligent</a:t>
            </a:r>
          </a:p>
          <a:p>
            <a:endParaRPr lang="en-US" sz="1600" dirty="0">
              <a:solidFill>
                <a:srgbClr val="002060"/>
              </a:solidFill>
              <a:latin typeface="Segoe UI" panose="020B0502040204020203" pitchFamily="34" charset="0"/>
              <a:cs typeface="Segoe UI" panose="020B0502040204020203" pitchFamily="34" charset="0"/>
            </a:endParaRPr>
          </a:p>
          <a:p>
            <a:r>
              <a:rPr lang="en-US" sz="1600" dirty="0">
                <a:solidFill>
                  <a:srgbClr val="002060"/>
                </a:solidFill>
                <a:latin typeface="Segoe UI" panose="020B0502040204020203" pitchFamily="34" charset="0"/>
                <a:cs typeface="Segoe UI" panose="020B0502040204020203" pitchFamily="34" charset="0"/>
              </a:rPr>
              <a:t>Dattabot, Hologram Indonesia</a:t>
            </a:r>
          </a:p>
          <a:p>
            <a:endParaRPr lang="en-US" sz="1600" dirty="0">
              <a:solidFill>
                <a:srgbClr val="002060"/>
              </a:solidFill>
              <a:latin typeface="Segoe UI" panose="020B0502040204020203" pitchFamily="34" charset="0"/>
              <a:cs typeface="Segoe UI" panose="020B0502040204020203" pitchFamily="34" charset="0"/>
            </a:endParaRPr>
          </a:p>
          <a:p>
            <a:r>
              <a:rPr lang="en-US" sz="1600" dirty="0">
                <a:solidFill>
                  <a:srgbClr val="002060"/>
                </a:solidFill>
                <a:latin typeface="Segoe UI" panose="020B0502040204020203" pitchFamily="34" charset="0"/>
                <a:cs typeface="Segoe UI" panose="020B0502040204020203" pitchFamily="34" charset="0"/>
              </a:rPr>
              <a:t>Mixed Reality Community Indonesia</a:t>
            </a:r>
          </a:p>
          <a:p>
            <a:endParaRPr lang="en-US" sz="1600" dirty="0">
              <a:solidFill>
                <a:srgbClr val="002060"/>
              </a:solidFill>
              <a:latin typeface="Segoe UI" panose="020B0502040204020203" pitchFamily="34" charset="0"/>
              <a:cs typeface="Segoe UI" panose="020B0502040204020203" pitchFamily="34" charset="0"/>
            </a:endParaRPr>
          </a:p>
          <a:p>
            <a:endParaRPr lang="en-US" sz="1600" dirty="0">
              <a:solidFill>
                <a:srgbClr val="002060"/>
              </a:solidFill>
              <a:latin typeface="Segoe UI" panose="020B0502040204020203" pitchFamily="34" charset="0"/>
              <a:cs typeface="Segoe UI" panose="020B0502040204020203" pitchFamily="34" charset="0"/>
            </a:endParaRPr>
          </a:p>
          <a:p>
            <a:endParaRPr lang="en-US" sz="1600" dirty="0">
              <a:solidFill>
                <a:srgbClr val="002060"/>
              </a:solidFill>
              <a:latin typeface="Segoe UI" panose="020B0502040204020203" pitchFamily="34" charset="0"/>
              <a:cs typeface="Segoe UI" panose="020B0502040204020203" pitchFamily="34" charset="0"/>
            </a:endParaRPr>
          </a:p>
          <a:p>
            <a:endParaRPr lang="en-US" sz="1600" dirty="0">
              <a:solidFill>
                <a:srgbClr val="002060"/>
              </a:solidFill>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A427BD6B-66A8-4D7F-935E-77B996C56C97}"/>
              </a:ext>
            </a:extLst>
          </p:cNvPr>
          <p:cNvSpPr txBox="1"/>
          <p:nvPr/>
        </p:nvSpPr>
        <p:spPr>
          <a:xfrm>
            <a:off x="7180051" y="4767679"/>
            <a:ext cx="2041864" cy="307777"/>
          </a:xfrm>
          <a:prstGeom prst="rect">
            <a:avLst/>
          </a:prstGeom>
          <a:noFill/>
        </p:spPr>
        <p:txBody>
          <a:bodyPr wrap="square" rtlCol="0">
            <a:spAutoFit/>
          </a:bodyPr>
          <a:lstStyle/>
          <a:p>
            <a:r>
              <a:rPr lang="en-US" sz="1400" dirty="0">
                <a:solidFill>
                  <a:srgbClr val="002060"/>
                </a:solidFill>
                <a:latin typeface="Segoe UI Light" panose="020B0502040204020203" pitchFamily="34" charset="0"/>
                <a:cs typeface="Segoe UI Light" panose="020B0502040204020203" pitchFamily="34" charset="0"/>
              </a:rPr>
              <a:t>@adityosnrost</a:t>
            </a:r>
          </a:p>
        </p:txBody>
      </p:sp>
      <p:sp>
        <p:nvSpPr>
          <p:cNvPr id="18" name="TextBox 17">
            <a:extLst>
              <a:ext uri="{FF2B5EF4-FFF2-40B4-BE49-F238E27FC236}">
                <a16:creationId xmlns:a16="http://schemas.microsoft.com/office/drawing/2014/main" id="{75C82CCE-ED1E-441B-BBB5-26EFF058D94E}"/>
              </a:ext>
            </a:extLst>
          </p:cNvPr>
          <p:cNvSpPr txBox="1"/>
          <p:nvPr/>
        </p:nvSpPr>
        <p:spPr>
          <a:xfrm>
            <a:off x="7165434" y="5530134"/>
            <a:ext cx="2041864" cy="307777"/>
          </a:xfrm>
          <a:prstGeom prst="rect">
            <a:avLst/>
          </a:prstGeom>
          <a:noFill/>
        </p:spPr>
        <p:txBody>
          <a:bodyPr wrap="square" rtlCol="0">
            <a:spAutoFit/>
          </a:bodyPr>
          <a:lstStyle/>
          <a:p>
            <a:r>
              <a:rPr lang="en-US" sz="1400" dirty="0">
                <a:solidFill>
                  <a:srgbClr val="002060"/>
                </a:solidFill>
                <a:latin typeface="Segoe UI Light" panose="020B0502040204020203" pitchFamily="34" charset="0"/>
                <a:cs typeface="Segoe UI Light" panose="020B0502040204020203" pitchFamily="34" charset="0"/>
              </a:rPr>
              <a:t>Adityo Setyonugroho</a:t>
            </a:r>
          </a:p>
        </p:txBody>
      </p:sp>
      <p:pic>
        <p:nvPicPr>
          <p:cNvPr id="3" name="Picture 2" descr="A person wearing a hat&#10;&#10;Description automatically generated">
            <a:extLst>
              <a:ext uri="{FF2B5EF4-FFF2-40B4-BE49-F238E27FC236}">
                <a16:creationId xmlns:a16="http://schemas.microsoft.com/office/drawing/2014/main" id="{1CBA008D-5616-474A-9391-6C7C95542133}"/>
              </a:ext>
            </a:extLst>
          </p:cNvPr>
          <p:cNvPicPr>
            <a:picLocks noChangeAspect="1"/>
          </p:cNvPicPr>
          <p:nvPr/>
        </p:nvPicPr>
        <p:blipFill rotWithShape="1">
          <a:blip r:embed="rId2">
            <a:extLst>
              <a:ext uri="{28A0092B-C50C-407E-A947-70E740481C1C}">
                <a14:useLocalDpi xmlns:a14="http://schemas.microsoft.com/office/drawing/2010/main" val="0"/>
              </a:ext>
            </a:extLst>
          </a:blip>
          <a:srcRect l="44071"/>
          <a:stretch/>
        </p:blipFill>
        <p:spPr>
          <a:xfrm>
            <a:off x="0" y="0"/>
            <a:ext cx="5750514" cy="6858000"/>
          </a:xfrm>
          <a:prstGeom prst="rect">
            <a:avLst/>
          </a:prstGeom>
        </p:spPr>
      </p:pic>
      <p:pic>
        <p:nvPicPr>
          <p:cNvPr id="2050" name="Picture 2" descr="Image result for twitter icon png transparent">
            <a:extLst>
              <a:ext uri="{FF2B5EF4-FFF2-40B4-BE49-F238E27FC236}">
                <a16:creationId xmlns:a16="http://schemas.microsoft.com/office/drawing/2014/main" id="{0ECF8A4A-E429-4210-9B98-F9053FB28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9546" y="4609510"/>
            <a:ext cx="624113" cy="6241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linkedin icon png transparent">
            <a:extLst>
              <a:ext uri="{FF2B5EF4-FFF2-40B4-BE49-F238E27FC236}">
                <a16:creationId xmlns:a16="http://schemas.microsoft.com/office/drawing/2014/main" id="{E623A69A-D686-4D81-BBAB-06DAF6F31B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9924"/>
          <a:stretch/>
        </p:blipFill>
        <p:spPr bwMode="auto">
          <a:xfrm>
            <a:off x="6441488" y="5470579"/>
            <a:ext cx="440370" cy="432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146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a:extLst>
              <a:ext uri="{FF2B5EF4-FFF2-40B4-BE49-F238E27FC236}">
                <a16:creationId xmlns:a16="http://schemas.microsoft.com/office/drawing/2014/main" id="{7B4B0481-CED0-4662-A553-1F80479381EC}"/>
              </a:ext>
            </a:extLst>
          </p:cNvPr>
          <p:cNvSpPr txBox="1">
            <a:spLocks/>
          </p:cNvSpPr>
          <p:nvPr/>
        </p:nvSpPr>
        <p:spPr>
          <a:xfrm>
            <a:off x="3601877" y="3073459"/>
            <a:ext cx="10969943" cy="71108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i="0" u="none" strike="noStrike" kern="1200" cap="none" spc="0" normalizeH="0" baseline="0" noProof="0" dirty="0">
                <a:ln>
                  <a:noFill/>
                </a:ln>
                <a:solidFill>
                  <a:srgbClr val="0D134F"/>
                </a:solidFill>
                <a:effectLst/>
                <a:uLnTx/>
                <a:uFillTx/>
                <a:latin typeface="Segoe UI Light" panose="020B0502040204020203" pitchFamily="34" charset="0"/>
                <a:ea typeface="Open Sans" pitchFamily="34" charset="0"/>
                <a:cs typeface="Segoe UI Light" panose="020B0502040204020203" pitchFamily="34" charset="0"/>
              </a:rPr>
              <a:t>Welcome to The New Reality</a:t>
            </a:r>
            <a:endParaRPr kumimoji="0" lang="en-IN" sz="3600" i="0" u="none" strike="noStrike" kern="1200" cap="none" spc="0" normalizeH="0" baseline="0" noProof="0" dirty="0">
              <a:ln>
                <a:noFill/>
              </a:ln>
              <a:solidFill>
                <a:srgbClr val="0D134F"/>
              </a:solidFill>
              <a:effectLst/>
              <a:uLnTx/>
              <a:uFillTx/>
              <a:latin typeface="Segoe UI Light" panose="020B0502040204020203" pitchFamily="34" charset="0"/>
              <a:ea typeface="Open Sans" pitchFamily="34" charset="0"/>
              <a:cs typeface="Segoe UI Light" panose="020B0502040204020203" pitchFamily="34" charset="0"/>
            </a:endParaRPr>
          </a:p>
        </p:txBody>
      </p:sp>
      <p:pic>
        <p:nvPicPr>
          <p:cNvPr id="4" name="Picture 6">
            <a:extLst>
              <a:ext uri="{FF2B5EF4-FFF2-40B4-BE49-F238E27FC236}">
                <a16:creationId xmlns:a16="http://schemas.microsoft.com/office/drawing/2014/main" id="{5D6347EF-3F3D-4609-9D06-DE1145CAE5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32" r="26100"/>
          <a:stretch/>
        </p:blipFill>
        <p:spPr bwMode="auto">
          <a:xfrm>
            <a:off x="0" y="0"/>
            <a:ext cx="583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412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Introducing Microsoft HoloLens 2">
            <a:hlinkClick r:id="" action="ppaction://media"/>
            <a:extLst>
              <a:ext uri="{FF2B5EF4-FFF2-40B4-BE49-F238E27FC236}">
                <a16:creationId xmlns:a16="http://schemas.microsoft.com/office/drawing/2014/main" id="{33CB9E83-62B0-4BDF-91E0-7282FC518ED8}"/>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9071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B4D3682-7AFE-44DC-A452-46A0FE91E7F2}"/>
              </a:ext>
            </a:extLst>
          </p:cNvPr>
          <p:cNvGraphicFramePr>
            <a:graphicFrameLocks noGrp="1"/>
          </p:cNvGraphicFramePr>
          <p:nvPr/>
        </p:nvGraphicFramePr>
        <p:xfrm>
          <a:off x="467361" y="3155736"/>
          <a:ext cx="11257278" cy="2943061"/>
        </p:xfrm>
        <a:graphic>
          <a:graphicData uri="http://schemas.openxmlformats.org/drawingml/2006/table">
            <a:tbl>
              <a:tblPr firstRow="1" bandRow="1">
                <a:tableStyleId>{2D5ABB26-0587-4C30-8999-92F81FD0307C}</a:tableStyleId>
              </a:tblPr>
              <a:tblGrid>
                <a:gridCol w="3752426">
                  <a:extLst>
                    <a:ext uri="{9D8B030D-6E8A-4147-A177-3AD203B41FA5}">
                      <a16:colId xmlns:a16="http://schemas.microsoft.com/office/drawing/2014/main" val="1399353571"/>
                    </a:ext>
                  </a:extLst>
                </a:gridCol>
                <a:gridCol w="3752426">
                  <a:extLst>
                    <a:ext uri="{9D8B030D-6E8A-4147-A177-3AD203B41FA5}">
                      <a16:colId xmlns:a16="http://schemas.microsoft.com/office/drawing/2014/main" val="3117325091"/>
                    </a:ext>
                  </a:extLst>
                </a:gridCol>
                <a:gridCol w="3752426">
                  <a:extLst>
                    <a:ext uri="{9D8B030D-6E8A-4147-A177-3AD203B41FA5}">
                      <a16:colId xmlns:a16="http://schemas.microsoft.com/office/drawing/2014/main" val="2092271278"/>
                    </a:ext>
                  </a:extLst>
                </a:gridCol>
              </a:tblGrid>
              <a:tr h="728367">
                <a:tc>
                  <a:txBody>
                    <a:bodyPr/>
                    <a:lstStyle/>
                    <a:p>
                      <a:pPr algn="ctr"/>
                      <a:r>
                        <a:rPr lang="en-US" sz="1600" b="1" dirty="0">
                          <a:solidFill>
                            <a:srgbClr val="002060"/>
                          </a:solidFill>
                          <a:latin typeface="Segoe UI" panose="020B0502040204020203" pitchFamily="34" charset="0"/>
                          <a:cs typeface="Segoe UI" panose="020B0502040204020203" pitchFamily="34" charset="0"/>
                        </a:rPr>
                        <a:t>AUGMENTED REALITY</a:t>
                      </a:r>
                    </a:p>
                  </a:txBody>
                  <a:tcPr marL="126645" marR="126645" marT="63322" marB="63322" anchor="ctr"/>
                </a:tc>
                <a:tc>
                  <a:txBody>
                    <a:bodyPr/>
                    <a:lstStyle/>
                    <a:p>
                      <a:pPr algn="ctr"/>
                      <a:r>
                        <a:rPr lang="en-US" sz="1600" b="1" dirty="0">
                          <a:solidFill>
                            <a:srgbClr val="002060"/>
                          </a:solidFill>
                          <a:latin typeface="Segoe UI" panose="020B0502040204020203" pitchFamily="34" charset="0"/>
                          <a:cs typeface="Segoe UI" panose="020B0502040204020203" pitchFamily="34" charset="0"/>
                        </a:rPr>
                        <a:t>MIXED REALITY</a:t>
                      </a:r>
                    </a:p>
                  </a:txBody>
                  <a:tcPr marL="126645" marR="126645" marT="63322" marB="63322" anchor="ctr"/>
                </a:tc>
                <a:tc>
                  <a:txBody>
                    <a:bodyPr/>
                    <a:lstStyle/>
                    <a:p>
                      <a:pPr algn="ctr"/>
                      <a:r>
                        <a:rPr lang="en-US" sz="1600" b="1" dirty="0">
                          <a:solidFill>
                            <a:srgbClr val="002060"/>
                          </a:solidFill>
                          <a:latin typeface="Segoe UI" panose="020B0502040204020203" pitchFamily="34" charset="0"/>
                          <a:cs typeface="Segoe UI" panose="020B0502040204020203" pitchFamily="34" charset="0"/>
                        </a:rPr>
                        <a:t>VIRTUAL REALITY</a:t>
                      </a:r>
                    </a:p>
                  </a:txBody>
                  <a:tcPr marL="126645" marR="126645" marT="63322" marB="63322" anchor="ctr"/>
                </a:tc>
                <a:extLst>
                  <a:ext uri="{0D108BD9-81ED-4DB2-BD59-A6C34878D82A}">
                    <a16:rowId xmlns:a16="http://schemas.microsoft.com/office/drawing/2014/main" val="1563976886"/>
                  </a:ext>
                </a:extLst>
              </a:tr>
              <a:tr h="813732">
                <a:tc>
                  <a:txBody>
                    <a:bodyPr/>
                    <a:lstStyle/>
                    <a:p>
                      <a:pPr algn="ctr"/>
                      <a:r>
                        <a:rPr lang="en-US" sz="1600" dirty="0">
                          <a:solidFill>
                            <a:srgbClr val="002060"/>
                          </a:solidFill>
                          <a:latin typeface="Segoe UI Light" panose="020B0502040204020203" pitchFamily="34" charset="0"/>
                          <a:cs typeface="Segoe UI Light" panose="020B0502040204020203" pitchFamily="34" charset="0"/>
                        </a:rPr>
                        <a:t>Real World Environment</a:t>
                      </a:r>
                    </a:p>
                  </a:txBody>
                  <a:tcPr marL="126645" marR="126645" marT="63322" marB="63322" anchor="ctr"/>
                </a:tc>
                <a:tc>
                  <a:txBody>
                    <a:bodyPr/>
                    <a:lstStyle/>
                    <a:p>
                      <a:pPr algn="ctr"/>
                      <a:r>
                        <a:rPr lang="en-US" sz="1600" dirty="0">
                          <a:solidFill>
                            <a:srgbClr val="002060"/>
                          </a:solidFill>
                          <a:latin typeface="Segoe UI Light" panose="020B0502040204020203" pitchFamily="34" charset="0"/>
                          <a:cs typeface="Segoe UI Light" panose="020B0502040204020203" pitchFamily="34" charset="0"/>
                        </a:rPr>
                        <a:t>Real and Digital World Combine</a:t>
                      </a:r>
                    </a:p>
                  </a:txBody>
                  <a:tcPr marL="126645" marR="126645" marT="63322" marB="63322" anchor="ctr"/>
                </a:tc>
                <a:tc>
                  <a:txBody>
                    <a:bodyPr/>
                    <a:lstStyle/>
                    <a:p>
                      <a:pPr algn="ctr"/>
                      <a:r>
                        <a:rPr lang="en-US" sz="1600" dirty="0">
                          <a:solidFill>
                            <a:srgbClr val="002060"/>
                          </a:solidFill>
                          <a:latin typeface="Segoe UI Light" panose="020B0502040204020203" pitchFamily="34" charset="0"/>
                          <a:cs typeface="Segoe UI Light" panose="020B0502040204020203" pitchFamily="34" charset="0"/>
                        </a:rPr>
                        <a:t>Digital Environment</a:t>
                      </a:r>
                    </a:p>
                  </a:txBody>
                  <a:tcPr marL="126645" marR="126645" marT="63322" marB="63322" anchor="ctr"/>
                </a:tc>
                <a:extLst>
                  <a:ext uri="{0D108BD9-81ED-4DB2-BD59-A6C34878D82A}">
                    <a16:rowId xmlns:a16="http://schemas.microsoft.com/office/drawing/2014/main" val="230446262"/>
                  </a:ext>
                </a:extLst>
              </a:tr>
              <a:tr h="889233">
                <a:tc>
                  <a:txBody>
                    <a:bodyPr/>
                    <a:lstStyle/>
                    <a:p>
                      <a:pPr algn="ctr"/>
                      <a:r>
                        <a:rPr lang="en-US" sz="1600" dirty="0">
                          <a:solidFill>
                            <a:srgbClr val="002060"/>
                          </a:solidFill>
                          <a:latin typeface="Segoe UI Light" panose="020B0502040204020203" pitchFamily="34" charset="0"/>
                          <a:cs typeface="Segoe UI Light" panose="020B0502040204020203" pitchFamily="34" charset="0"/>
                        </a:rPr>
                        <a:t>Digital Object Overlaid Over Real Environment</a:t>
                      </a:r>
                    </a:p>
                  </a:txBody>
                  <a:tcPr marL="126645" marR="126645" marT="63322" marB="63322" anchor="ctr"/>
                </a:tc>
                <a:tc>
                  <a:txBody>
                    <a:bodyPr/>
                    <a:lstStyle/>
                    <a:p>
                      <a:pPr algn="ctr"/>
                      <a:r>
                        <a:rPr lang="en-US" sz="1600" dirty="0">
                          <a:solidFill>
                            <a:srgbClr val="002060"/>
                          </a:solidFill>
                          <a:latin typeface="Segoe UI Light" panose="020B0502040204020203" pitchFamily="34" charset="0"/>
                          <a:cs typeface="Segoe UI Light" panose="020B0502040204020203" pitchFamily="34" charset="0"/>
                        </a:rPr>
                        <a:t>Digital Object Interact With Real World</a:t>
                      </a:r>
                    </a:p>
                  </a:txBody>
                  <a:tcPr marL="126645" marR="126645" marT="63322" marB="63322" anchor="ctr"/>
                </a:tc>
                <a:tc>
                  <a:txBody>
                    <a:bodyPr/>
                    <a:lstStyle/>
                    <a:p>
                      <a:pPr algn="ctr"/>
                      <a:r>
                        <a:rPr lang="en-US" sz="1600" dirty="0">
                          <a:solidFill>
                            <a:srgbClr val="002060"/>
                          </a:solidFill>
                          <a:latin typeface="Segoe UI Light" panose="020B0502040204020203" pitchFamily="34" charset="0"/>
                          <a:cs typeface="Segoe UI Light" panose="020B0502040204020203" pitchFamily="34" charset="0"/>
                        </a:rPr>
                        <a:t>No Real-World Interaction</a:t>
                      </a:r>
                    </a:p>
                  </a:txBody>
                  <a:tcPr marL="126645" marR="126645" marT="63322" marB="63322" anchor="ctr"/>
                </a:tc>
                <a:extLst>
                  <a:ext uri="{0D108BD9-81ED-4DB2-BD59-A6C34878D82A}">
                    <a16:rowId xmlns:a16="http://schemas.microsoft.com/office/drawing/2014/main" val="1606889816"/>
                  </a:ext>
                </a:extLst>
              </a:tr>
              <a:tr h="511729">
                <a:tc>
                  <a:txBody>
                    <a:bodyPr/>
                    <a:lstStyle/>
                    <a:p>
                      <a:pPr algn="ctr"/>
                      <a:r>
                        <a:rPr lang="en-US" sz="1600" dirty="0">
                          <a:solidFill>
                            <a:srgbClr val="002060"/>
                          </a:solidFill>
                          <a:latin typeface="Segoe UI Light" panose="020B0502040204020203" pitchFamily="34" charset="0"/>
                          <a:cs typeface="Segoe UI Light" panose="020B0502040204020203" pitchFamily="34" charset="0"/>
                        </a:rPr>
                        <a:t>Device Interaction</a:t>
                      </a:r>
                    </a:p>
                  </a:txBody>
                  <a:tcPr marL="126645" marR="126645" marT="63322" marB="63322" anchor="ctr"/>
                </a:tc>
                <a:tc>
                  <a:txBody>
                    <a:bodyPr/>
                    <a:lstStyle/>
                    <a:p>
                      <a:pPr algn="ctr"/>
                      <a:r>
                        <a:rPr lang="en-US" sz="1600" dirty="0">
                          <a:solidFill>
                            <a:srgbClr val="002060"/>
                          </a:solidFill>
                          <a:latin typeface="Segoe UI Light" panose="020B0502040204020203" pitchFamily="34" charset="0"/>
                          <a:cs typeface="Segoe UI Light" panose="020B0502040204020203" pitchFamily="34" charset="0"/>
                        </a:rPr>
                        <a:t>Device and Natural Interaction</a:t>
                      </a:r>
                    </a:p>
                  </a:txBody>
                  <a:tcPr marL="126645" marR="126645" marT="63322" marB="63322" anchor="ctr"/>
                </a:tc>
                <a:tc>
                  <a:txBody>
                    <a:bodyPr/>
                    <a:lstStyle/>
                    <a:p>
                      <a:pPr algn="ctr"/>
                      <a:r>
                        <a:rPr lang="en-US" sz="1600" dirty="0">
                          <a:solidFill>
                            <a:srgbClr val="002060"/>
                          </a:solidFill>
                          <a:latin typeface="Segoe UI Light" panose="020B0502040204020203" pitchFamily="34" charset="0"/>
                          <a:cs typeface="Segoe UI Light" panose="020B0502040204020203" pitchFamily="34" charset="0"/>
                        </a:rPr>
                        <a:t>Additional Tools to Interact</a:t>
                      </a:r>
                    </a:p>
                  </a:txBody>
                  <a:tcPr marL="126645" marR="126645" marT="63322" marB="63322" anchor="ctr"/>
                </a:tc>
                <a:extLst>
                  <a:ext uri="{0D108BD9-81ED-4DB2-BD59-A6C34878D82A}">
                    <a16:rowId xmlns:a16="http://schemas.microsoft.com/office/drawing/2014/main" val="1982128843"/>
                  </a:ext>
                </a:extLst>
              </a:tr>
            </a:tbl>
          </a:graphicData>
        </a:graphic>
      </p:graphicFrame>
      <p:pic>
        <p:nvPicPr>
          <p:cNvPr id="4" name="Picture 3">
            <a:extLst>
              <a:ext uri="{FF2B5EF4-FFF2-40B4-BE49-F238E27FC236}">
                <a16:creationId xmlns:a16="http://schemas.microsoft.com/office/drawing/2014/main" id="{29BA02C3-A707-4726-98DB-CC8C86F38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244" y="448024"/>
            <a:ext cx="3297740" cy="2550253"/>
          </a:xfrm>
          <a:prstGeom prst="rect">
            <a:avLst/>
          </a:prstGeom>
        </p:spPr>
      </p:pic>
      <p:pic>
        <p:nvPicPr>
          <p:cNvPr id="5" name="Picture 2" descr="Venn diagram showing interactions between computers, humans and environments">
            <a:extLst>
              <a:ext uri="{FF2B5EF4-FFF2-40B4-BE49-F238E27FC236}">
                <a16:creationId xmlns:a16="http://schemas.microsoft.com/office/drawing/2014/main" id="{D2570C93-28A2-4D79-BB43-6E8726A5DB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3592" y="551046"/>
            <a:ext cx="2344208" cy="234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990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Apollo 11 Mission AR | HoloLens 2 | Epic Games">
            <a:hlinkClick r:id="" action="ppaction://media"/>
            <a:extLst>
              <a:ext uri="{FF2B5EF4-FFF2-40B4-BE49-F238E27FC236}">
                <a16:creationId xmlns:a16="http://schemas.microsoft.com/office/drawing/2014/main" id="{8738681C-687C-462A-96FC-E4A5912615FE}"/>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711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man, outdoor, person, skating&#10;&#10;Description generated with very high confidence">
            <a:extLst>
              <a:ext uri="{FF2B5EF4-FFF2-40B4-BE49-F238E27FC236}">
                <a16:creationId xmlns:a16="http://schemas.microsoft.com/office/drawing/2014/main" id="{C9072C9B-5DC0-41D9-91CE-3135C80AAA47}"/>
              </a:ext>
            </a:extLst>
          </p:cNvPr>
          <p:cNvPicPr>
            <a:picLocks noChangeAspect="1"/>
          </p:cNvPicPr>
          <p:nvPr/>
        </p:nvPicPr>
        <p:blipFill rotWithShape="1">
          <a:blip r:embed="rId2">
            <a:extLst>
              <a:ext uri="{28A0092B-C50C-407E-A947-70E740481C1C}">
                <a14:useLocalDpi xmlns:a14="http://schemas.microsoft.com/office/drawing/2010/main" val="0"/>
              </a:ext>
            </a:extLst>
          </a:blip>
          <a:srcRect l="11534" r="33522"/>
          <a:stretch/>
        </p:blipFill>
        <p:spPr>
          <a:xfrm>
            <a:off x="5497585" y="0"/>
            <a:ext cx="6694415" cy="6858000"/>
          </a:xfrm>
          <a:prstGeom prst="rect">
            <a:avLst/>
          </a:prstGeom>
        </p:spPr>
      </p:pic>
      <p:sp>
        <p:nvSpPr>
          <p:cNvPr id="11" name="Title 1">
            <a:extLst>
              <a:ext uri="{FF2B5EF4-FFF2-40B4-BE49-F238E27FC236}">
                <a16:creationId xmlns:a16="http://schemas.microsoft.com/office/drawing/2014/main" id="{82903C02-9727-4BD6-AAE3-7D52DA45EE1E}"/>
              </a:ext>
            </a:extLst>
          </p:cNvPr>
          <p:cNvSpPr txBox="1">
            <a:spLocks/>
          </p:cNvSpPr>
          <p:nvPr/>
        </p:nvSpPr>
        <p:spPr>
          <a:xfrm>
            <a:off x="356562" y="2430711"/>
            <a:ext cx="4274161" cy="199657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000" dirty="0">
                <a:solidFill>
                  <a:srgbClr val="0D134F"/>
                </a:solidFill>
                <a:latin typeface="Segoe UI Light" panose="020B0502040204020203" pitchFamily="34" charset="0"/>
                <a:ea typeface="Open Sans" pitchFamily="34" charset="0"/>
                <a:cs typeface="Segoe UI Light" panose="020B0502040204020203" pitchFamily="34" charset="0"/>
              </a:rPr>
              <a:t>Let’s Transform </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4000" dirty="0">
                <a:solidFill>
                  <a:srgbClr val="0D134F"/>
                </a:solidFill>
                <a:latin typeface="Segoe UI Light" panose="020B0502040204020203" pitchFamily="34" charset="0"/>
                <a:ea typeface="Open Sans" pitchFamily="34" charset="0"/>
                <a:cs typeface="Segoe UI Light" panose="020B0502040204020203" pitchFamily="34" charset="0"/>
              </a:rPr>
              <a:t>Your World  </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4000" dirty="0">
                <a:solidFill>
                  <a:srgbClr val="0D134F"/>
                </a:solidFill>
                <a:latin typeface="Segoe UI Light" panose="020B0502040204020203" pitchFamily="34" charset="0"/>
                <a:ea typeface="Open Sans" pitchFamily="34" charset="0"/>
                <a:cs typeface="Segoe UI Light" panose="020B0502040204020203" pitchFamily="34" charset="0"/>
              </a:rPr>
              <a:t>with Mixed Reality</a:t>
            </a:r>
            <a:endParaRPr kumimoji="0" lang="en-IN" sz="4000" i="0" u="none" strike="noStrike" kern="1200" cap="none" spc="0" normalizeH="0" baseline="0" noProof="0" dirty="0">
              <a:ln>
                <a:noFill/>
              </a:ln>
              <a:solidFill>
                <a:srgbClr val="0D134F"/>
              </a:solidFill>
              <a:effectLst/>
              <a:uLnTx/>
              <a:uFillTx/>
              <a:latin typeface="Segoe UI Light" panose="020B0502040204020203" pitchFamily="34" charset="0"/>
              <a:ea typeface="Open Sans" pitchFamily="34" charset="0"/>
              <a:cs typeface="Segoe UI Light" panose="020B0502040204020203" pitchFamily="34" charset="0"/>
            </a:endParaRPr>
          </a:p>
        </p:txBody>
      </p:sp>
    </p:spTree>
    <p:extLst>
      <p:ext uri="{BB962C8B-B14F-4D97-AF65-F5344CB8AC3E}">
        <p14:creationId xmlns:p14="http://schemas.microsoft.com/office/powerpoint/2010/main" val="327429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26" name="Picture 30" descr="Related image">
            <a:extLst>
              <a:ext uri="{FF2B5EF4-FFF2-40B4-BE49-F238E27FC236}">
                <a16:creationId xmlns:a16="http://schemas.microsoft.com/office/drawing/2014/main" id="{ED046D33-25E3-47DA-B4AC-63532CC933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80" t="-2122" r="56438" b="2122"/>
          <a:stretch/>
        </p:blipFill>
        <p:spPr bwMode="auto">
          <a:xfrm>
            <a:off x="8276832" y="-159008"/>
            <a:ext cx="4138416" cy="7017008"/>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descr="Related image">
            <a:extLst>
              <a:ext uri="{FF2B5EF4-FFF2-40B4-BE49-F238E27FC236}">
                <a16:creationId xmlns:a16="http://schemas.microsoft.com/office/drawing/2014/main" id="{5748FB88-ABB9-485E-9C45-EE78270BC1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476" r="20333"/>
          <a:stretch/>
        </p:blipFill>
        <p:spPr bwMode="auto">
          <a:xfrm>
            <a:off x="0" y="0"/>
            <a:ext cx="413841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24" name="Picture 28" descr="Image result for microsoft dynamics 365 remote assist">
            <a:extLst>
              <a:ext uri="{FF2B5EF4-FFF2-40B4-BE49-F238E27FC236}">
                <a16:creationId xmlns:a16="http://schemas.microsoft.com/office/drawing/2014/main" id="{57F688B6-414C-455E-8022-2D64F904D1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607" r="19146"/>
          <a:stretch/>
        </p:blipFill>
        <p:spPr bwMode="auto">
          <a:xfrm>
            <a:off x="4138417" y="-494"/>
            <a:ext cx="4138416" cy="685849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75F08C9-79DE-4D3F-B2C3-690DD6EE7F91}"/>
              </a:ext>
              <a:ext uri="{C183D7F6-B498-43B3-948B-1728B52AA6E4}">
                <adec:decorative xmlns:adec="http://schemas.microsoft.com/office/drawing/2017/decorative" val="1"/>
              </a:ext>
            </a:extLst>
          </p:cNvPr>
          <p:cNvSpPr/>
          <p:nvPr/>
        </p:nvSpPr>
        <p:spPr>
          <a:xfrm>
            <a:off x="0" y="3640822"/>
            <a:ext cx="12415248" cy="3217179"/>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Segoe UI Light" panose="020B0502040204020203" pitchFamily="34" charset="0"/>
              <a:cs typeface="Segoe UI Light" panose="020B0502040204020203" pitchFamily="34" charset="0"/>
            </a:endParaRPr>
          </a:p>
        </p:txBody>
      </p:sp>
      <p:sp>
        <p:nvSpPr>
          <p:cNvPr id="20" name="Rectangle 19">
            <a:extLst>
              <a:ext uri="{FF2B5EF4-FFF2-40B4-BE49-F238E27FC236}">
                <a16:creationId xmlns:a16="http://schemas.microsoft.com/office/drawing/2014/main" id="{64E7EF31-43FB-4A50-8550-21240FC178F7}"/>
              </a:ext>
            </a:extLst>
          </p:cNvPr>
          <p:cNvSpPr/>
          <p:nvPr/>
        </p:nvSpPr>
        <p:spPr>
          <a:xfrm>
            <a:off x="434859" y="4806892"/>
            <a:ext cx="3046572" cy="138418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pic>
        <p:nvPicPr>
          <p:cNvPr id="4098" name="Picture 2">
            <a:extLst>
              <a:ext uri="{FF2B5EF4-FFF2-40B4-BE49-F238E27FC236}">
                <a16:creationId xmlns:a16="http://schemas.microsoft.com/office/drawing/2014/main" id="{E5D32E25-F721-4479-8F28-96C3F48D16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999" y="4943261"/>
            <a:ext cx="1080602" cy="108060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A057BAE7-3758-4FB1-A301-B81F63ECEAB9}"/>
              </a:ext>
            </a:extLst>
          </p:cNvPr>
          <p:cNvSpPr/>
          <p:nvPr/>
        </p:nvSpPr>
        <p:spPr>
          <a:xfrm>
            <a:off x="4684338" y="4806892"/>
            <a:ext cx="3046572" cy="138418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22" name="Rectangle 21">
            <a:extLst>
              <a:ext uri="{FF2B5EF4-FFF2-40B4-BE49-F238E27FC236}">
                <a16:creationId xmlns:a16="http://schemas.microsoft.com/office/drawing/2014/main" id="{163DD0EC-AA23-4164-AF59-EEAC28980984}"/>
              </a:ext>
            </a:extLst>
          </p:cNvPr>
          <p:cNvSpPr/>
          <p:nvPr/>
        </p:nvSpPr>
        <p:spPr>
          <a:xfrm>
            <a:off x="8822754" y="4806892"/>
            <a:ext cx="3046572" cy="138418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i="0" u="none" strike="noStrike" kern="120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pic>
        <p:nvPicPr>
          <p:cNvPr id="4106" name="Picture 10">
            <a:extLst>
              <a:ext uri="{FF2B5EF4-FFF2-40B4-BE49-F238E27FC236}">
                <a16:creationId xmlns:a16="http://schemas.microsoft.com/office/drawing/2014/main" id="{2356490C-DCB2-41CF-9304-10AB155C9E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3979" y="4952390"/>
            <a:ext cx="1080602" cy="108060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505C0202-E3B2-4713-A90C-1278B1EF08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2395" y="4952390"/>
            <a:ext cx="1080602" cy="108060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5167E35-9850-4529-8100-96073CD0381F}"/>
              </a:ext>
            </a:extLst>
          </p:cNvPr>
          <p:cNvSpPr txBox="1"/>
          <p:nvPr/>
        </p:nvSpPr>
        <p:spPr>
          <a:xfrm>
            <a:off x="5187586" y="5273215"/>
            <a:ext cx="2880319" cy="830997"/>
          </a:xfrm>
          <a:prstGeom prst="rect">
            <a:avLst/>
          </a:prstGeom>
          <a:noFill/>
        </p:spPr>
        <p:txBody>
          <a:bodyPr wrap="square" rtlCol="0">
            <a:spAutoFit/>
          </a:bodyPr>
          <a:lstStyle/>
          <a:p>
            <a:pPr lvl="0" algn="ctr"/>
            <a:r>
              <a:rPr lang="en-IN" sz="1600" dirty="0">
                <a:solidFill>
                  <a:srgbClr val="002060"/>
                </a:solidFill>
                <a:latin typeface="Segoe UI Light" panose="020B0502040204020203" pitchFamily="34" charset="0"/>
                <a:ea typeface="Open Sans" pitchFamily="34" charset="0"/>
                <a:cs typeface="Segoe UI Light" panose="020B0502040204020203" pitchFamily="34" charset="0"/>
              </a:rPr>
              <a:t>Microsoft Dynamics 365 </a:t>
            </a:r>
          </a:p>
          <a:p>
            <a:pPr lvl="0" algn="ctr"/>
            <a:r>
              <a:rPr lang="en-IN" sz="1600" dirty="0">
                <a:solidFill>
                  <a:srgbClr val="002060"/>
                </a:solidFill>
                <a:latin typeface="Segoe UI Light" panose="020B0502040204020203" pitchFamily="34" charset="0"/>
                <a:ea typeface="Open Sans" pitchFamily="34" charset="0"/>
                <a:cs typeface="Segoe UI Light" panose="020B0502040204020203" pitchFamily="34" charset="0"/>
              </a:rPr>
              <a:t>Remote Assist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Open Sans" pitchFamily="34" charset="0"/>
              <a:cs typeface="Segoe UI Light" panose="020B0502040204020203" pitchFamily="34" charset="0"/>
            </a:endParaRPr>
          </a:p>
        </p:txBody>
      </p:sp>
      <p:sp>
        <p:nvSpPr>
          <p:cNvPr id="25" name="TextBox 24">
            <a:extLst>
              <a:ext uri="{FF2B5EF4-FFF2-40B4-BE49-F238E27FC236}">
                <a16:creationId xmlns:a16="http://schemas.microsoft.com/office/drawing/2014/main" id="{A5558C5D-3293-4CDE-8627-492493ED46CA}"/>
              </a:ext>
            </a:extLst>
          </p:cNvPr>
          <p:cNvSpPr txBox="1"/>
          <p:nvPr/>
        </p:nvSpPr>
        <p:spPr>
          <a:xfrm>
            <a:off x="9326002" y="5268995"/>
            <a:ext cx="2880319" cy="584775"/>
          </a:xfrm>
          <a:prstGeom prst="rect">
            <a:avLst/>
          </a:prstGeom>
          <a:noFill/>
        </p:spPr>
        <p:txBody>
          <a:bodyPr wrap="square" rtlCol="0">
            <a:spAutoFit/>
          </a:bodyPr>
          <a:lstStyle/>
          <a:p>
            <a:pPr lvl="0" algn="ctr"/>
            <a:r>
              <a:rPr lang="en-IN" sz="1600" dirty="0">
                <a:solidFill>
                  <a:srgbClr val="002060"/>
                </a:solidFill>
                <a:latin typeface="Segoe UI Light" panose="020B0502040204020203" pitchFamily="34" charset="0"/>
                <a:ea typeface="Open Sans" pitchFamily="34" charset="0"/>
                <a:cs typeface="Segoe UI Light" panose="020B0502040204020203" pitchFamily="34" charset="0"/>
              </a:rPr>
              <a:t>Microsoft Dynamics 365 </a:t>
            </a:r>
          </a:p>
          <a:p>
            <a:pPr lvl="0" algn="ctr"/>
            <a:r>
              <a:rPr lang="en-IN" sz="1600" dirty="0">
                <a:solidFill>
                  <a:srgbClr val="002060"/>
                </a:solidFill>
                <a:latin typeface="Segoe UI Light" panose="020B0502040204020203" pitchFamily="34" charset="0"/>
                <a:ea typeface="Open Sans" pitchFamily="34" charset="0"/>
                <a:cs typeface="Segoe UI Light" panose="020B0502040204020203" pitchFamily="34" charset="0"/>
              </a:rPr>
              <a:t>Layout</a:t>
            </a:r>
          </a:p>
        </p:txBody>
      </p:sp>
      <p:sp>
        <p:nvSpPr>
          <p:cNvPr id="4" name="Rectangle 3">
            <a:extLst>
              <a:ext uri="{FF2B5EF4-FFF2-40B4-BE49-F238E27FC236}">
                <a16:creationId xmlns:a16="http://schemas.microsoft.com/office/drawing/2014/main" id="{062D18EF-7DA1-4A4B-B26F-30B002C95736}"/>
              </a:ext>
            </a:extLst>
          </p:cNvPr>
          <p:cNvSpPr/>
          <p:nvPr/>
        </p:nvSpPr>
        <p:spPr>
          <a:xfrm>
            <a:off x="-673229" y="5268995"/>
            <a:ext cx="6096000" cy="584775"/>
          </a:xfrm>
          <a:prstGeom prst="rect">
            <a:avLst/>
          </a:prstGeom>
        </p:spPr>
        <p:txBody>
          <a:bodyPr>
            <a:spAutoFit/>
          </a:bodyPr>
          <a:lstStyle/>
          <a:p>
            <a:pPr lvl="0" algn="ctr"/>
            <a:r>
              <a:rPr lang="en-IN" sz="1600" dirty="0">
                <a:solidFill>
                  <a:srgbClr val="002060"/>
                </a:solidFill>
                <a:latin typeface="Segoe UI Light" panose="020B0502040204020203" pitchFamily="34" charset="0"/>
                <a:ea typeface="Open Sans" pitchFamily="34" charset="0"/>
                <a:cs typeface="Segoe UI Light" panose="020B0502040204020203" pitchFamily="34" charset="0"/>
              </a:rPr>
              <a:t>Microsoft Dynamics 365 </a:t>
            </a:r>
          </a:p>
          <a:p>
            <a:pPr lvl="0" algn="ctr"/>
            <a:r>
              <a:rPr lang="en-IN" sz="1600" dirty="0">
                <a:solidFill>
                  <a:srgbClr val="002060"/>
                </a:solidFill>
                <a:latin typeface="Segoe UI Light" panose="020B0502040204020203" pitchFamily="34" charset="0"/>
                <a:ea typeface="Open Sans" pitchFamily="34" charset="0"/>
                <a:cs typeface="Segoe UI Light" panose="020B0502040204020203" pitchFamily="34" charset="0"/>
              </a:rPr>
              <a:t>Guides</a:t>
            </a:r>
          </a:p>
        </p:txBody>
      </p:sp>
    </p:spTree>
    <p:extLst>
      <p:ext uri="{BB962C8B-B14F-4D97-AF65-F5344CB8AC3E}">
        <p14:creationId xmlns:p14="http://schemas.microsoft.com/office/powerpoint/2010/main" val="8700281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530</Words>
  <Application>Microsoft Macintosh PowerPoint</Application>
  <PresentationFormat>Widescreen</PresentationFormat>
  <Paragraphs>98</Paragraphs>
  <Slides>22</Slides>
  <Notes>1</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Segoe UI</vt:lpstr>
      <vt:lpstr>Segoe UI Light</vt:lpstr>
      <vt:lpstr>Arial</vt:lpstr>
      <vt:lpstr>Calibri</vt:lpstr>
      <vt:lpstr>Calibri Light</vt:lpstr>
      <vt:lpstr>Segoe UI Emoji</vt:lpstr>
      <vt:lpstr>Segoe UI Symbol</vt:lpstr>
      <vt:lpstr>Office Theme</vt:lpstr>
      <vt:lpstr>#MSTechCommunityAPACOnline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Adityo Setyonugroho</dc:creator>
  <cp:lastModifiedBy>Hyunjoo Ha (Adecco Korea)</cp:lastModifiedBy>
  <cp:revision>3</cp:revision>
  <dcterms:created xsi:type="dcterms:W3CDTF">2020-03-04T12:49:12Z</dcterms:created>
  <dcterms:modified xsi:type="dcterms:W3CDTF">2020-03-12T03:28:27Z</dcterms:modified>
</cp:coreProperties>
</file>